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handoutMasterIdLst>
    <p:handoutMasterId r:id="rId28"/>
  </p:handoutMasterIdLst>
  <p:sldIdLst>
    <p:sldId id="256" r:id="rId2"/>
    <p:sldId id="263" r:id="rId3"/>
    <p:sldId id="290" r:id="rId4"/>
    <p:sldId id="309" r:id="rId5"/>
    <p:sldId id="310" r:id="rId6"/>
    <p:sldId id="262" r:id="rId7"/>
    <p:sldId id="265" r:id="rId8"/>
    <p:sldId id="311" r:id="rId9"/>
    <p:sldId id="313" r:id="rId10"/>
    <p:sldId id="312" r:id="rId11"/>
    <p:sldId id="314" r:id="rId12"/>
    <p:sldId id="315" r:id="rId13"/>
    <p:sldId id="317" r:id="rId14"/>
    <p:sldId id="316" r:id="rId15"/>
    <p:sldId id="318" r:id="rId16"/>
    <p:sldId id="319" r:id="rId17"/>
    <p:sldId id="320" r:id="rId18"/>
    <p:sldId id="322" r:id="rId19"/>
    <p:sldId id="294" r:id="rId20"/>
    <p:sldId id="291" r:id="rId21"/>
    <p:sldId id="292" r:id="rId22"/>
    <p:sldId id="321" r:id="rId23"/>
    <p:sldId id="282" r:id="rId24"/>
    <p:sldId id="287"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0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57" d="100"/>
          <a:sy n="57" d="100"/>
        </p:scale>
        <p:origin x="6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31FA-1177-4697-B7A3-4E261DC907C8}"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en-US"/>
        </a:p>
      </dgm:t>
    </dgm:pt>
    <dgm:pt modelId="{0A1CA0A5-31D0-4642-9755-E855D9D3B578}">
      <dgm:prSet phldrT="[Text]"/>
      <dgm:spPr/>
      <dgm:t>
        <a:bodyPr/>
        <a:lstStyle/>
        <a:p>
          <a:r>
            <a:rPr lang="en-US" dirty="0"/>
            <a:t>Machine Learning Lifecycle</a:t>
          </a:r>
        </a:p>
      </dgm:t>
    </dgm:pt>
    <dgm:pt modelId="{72495693-D847-42C0-9A19-E95BD581D3E7}" type="parTrans" cxnId="{1CC7FE10-95DF-443A-8179-166A75CCAE0B}">
      <dgm:prSet/>
      <dgm:spPr/>
      <dgm:t>
        <a:bodyPr/>
        <a:lstStyle/>
        <a:p>
          <a:endParaRPr lang="en-US"/>
        </a:p>
      </dgm:t>
    </dgm:pt>
    <dgm:pt modelId="{474B4B76-3E2D-435F-8F4D-B73DF965EA74}" type="sibTrans" cxnId="{1CC7FE10-95DF-443A-8179-166A75CCAE0B}">
      <dgm:prSet/>
      <dgm:spPr/>
      <dgm:t>
        <a:bodyPr/>
        <a:lstStyle/>
        <a:p>
          <a:endParaRPr lang="en-US"/>
        </a:p>
      </dgm:t>
    </dgm:pt>
    <dgm:pt modelId="{D00295DB-5212-4E52-9F54-96360BB35EC2}">
      <dgm:prSet phldrT="[Text]" custT="1"/>
      <dgm:spPr/>
      <dgm:t>
        <a:bodyPr/>
        <a:lstStyle/>
        <a:p>
          <a:r>
            <a:rPr lang="en-US" sz="1400" b="1" dirty="0"/>
            <a:t>Business Problem</a:t>
          </a:r>
        </a:p>
      </dgm:t>
    </dgm:pt>
    <dgm:pt modelId="{8045862A-E4F3-43A2-BD19-E0A05AF9A8CA}" type="parTrans" cxnId="{EB82F46A-C6B5-42E6-BBEE-BCA5735C9E1E}">
      <dgm:prSet/>
      <dgm:spPr/>
      <dgm:t>
        <a:bodyPr/>
        <a:lstStyle/>
        <a:p>
          <a:endParaRPr lang="en-US"/>
        </a:p>
      </dgm:t>
    </dgm:pt>
    <dgm:pt modelId="{29BB3885-8894-4B2C-8398-BF2051B1349C}" type="sibTrans" cxnId="{EB82F46A-C6B5-42E6-BBEE-BCA5735C9E1E}">
      <dgm:prSet/>
      <dgm:spPr/>
      <dgm:t>
        <a:bodyPr/>
        <a:lstStyle/>
        <a:p>
          <a:endParaRPr lang="en-US"/>
        </a:p>
      </dgm:t>
    </dgm:pt>
    <dgm:pt modelId="{FAEC5D4A-15D8-4D37-9C0C-CEF566181D80}">
      <dgm:prSet phldrT="[Text]"/>
      <dgm:spPr/>
      <dgm:t>
        <a:bodyPr/>
        <a:lstStyle/>
        <a:p>
          <a:r>
            <a:rPr lang="en-US" b="1" dirty="0"/>
            <a:t>Data Collection</a:t>
          </a:r>
        </a:p>
      </dgm:t>
    </dgm:pt>
    <dgm:pt modelId="{A072583F-4082-47EF-8D91-8AE4D93518C8}" type="parTrans" cxnId="{F585FA7C-AFB8-44BF-B36F-BCB517426879}">
      <dgm:prSet/>
      <dgm:spPr/>
      <dgm:t>
        <a:bodyPr/>
        <a:lstStyle/>
        <a:p>
          <a:endParaRPr lang="en-US"/>
        </a:p>
      </dgm:t>
    </dgm:pt>
    <dgm:pt modelId="{C31E5D11-B2F2-4377-955D-2DF7A1B44383}" type="sibTrans" cxnId="{F585FA7C-AFB8-44BF-B36F-BCB517426879}">
      <dgm:prSet/>
      <dgm:spPr/>
      <dgm:t>
        <a:bodyPr/>
        <a:lstStyle/>
        <a:p>
          <a:endParaRPr lang="en-US"/>
        </a:p>
      </dgm:t>
    </dgm:pt>
    <dgm:pt modelId="{D683C64E-D8EB-4D3C-97F5-490832D33F52}">
      <dgm:prSet phldrT="[Text]"/>
      <dgm:spPr/>
      <dgm:t>
        <a:bodyPr/>
        <a:lstStyle/>
        <a:p>
          <a:r>
            <a:rPr lang="en-US" b="1" dirty="0"/>
            <a:t>Data Preparation</a:t>
          </a:r>
        </a:p>
      </dgm:t>
    </dgm:pt>
    <dgm:pt modelId="{EEC5BCC0-4F65-4E14-A9BA-76898CFDA2C8}" type="parTrans" cxnId="{DF56E2C0-03D3-4BD7-A169-E06ED8EF2B17}">
      <dgm:prSet/>
      <dgm:spPr/>
      <dgm:t>
        <a:bodyPr/>
        <a:lstStyle/>
        <a:p>
          <a:endParaRPr lang="en-US"/>
        </a:p>
      </dgm:t>
    </dgm:pt>
    <dgm:pt modelId="{CD98C4C7-4151-4D2D-B4A8-7A809009FBB8}" type="sibTrans" cxnId="{DF56E2C0-03D3-4BD7-A169-E06ED8EF2B17}">
      <dgm:prSet/>
      <dgm:spPr/>
      <dgm:t>
        <a:bodyPr/>
        <a:lstStyle/>
        <a:p>
          <a:endParaRPr lang="en-US"/>
        </a:p>
      </dgm:t>
    </dgm:pt>
    <dgm:pt modelId="{7209A85B-3727-4D29-A3B6-92DC2821DF7E}">
      <dgm:prSet phldrT="[Text]"/>
      <dgm:spPr/>
      <dgm:t>
        <a:bodyPr/>
        <a:lstStyle/>
        <a:p>
          <a:r>
            <a:rPr lang="en-US" b="1" dirty="0"/>
            <a:t>Exploratory Data Analysis</a:t>
          </a:r>
        </a:p>
      </dgm:t>
    </dgm:pt>
    <dgm:pt modelId="{A5A59FD7-D62A-4163-A3E0-EC67A8508935}" type="parTrans" cxnId="{653F722B-ADE1-4645-9A9A-C81C35AE06B8}">
      <dgm:prSet/>
      <dgm:spPr/>
      <dgm:t>
        <a:bodyPr/>
        <a:lstStyle/>
        <a:p>
          <a:endParaRPr lang="en-US"/>
        </a:p>
      </dgm:t>
    </dgm:pt>
    <dgm:pt modelId="{E48C2145-13D6-4959-80EE-F22E30E4FAC8}" type="sibTrans" cxnId="{653F722B-ADE1-4645-9A9A-C81C35AE06B8}">
      <dgm:prSet/>
      <dgm:spPr/>
      <dgm:t>
        <a:bodyPr/>
        <a:lstStyle/>
        <a:p>
          <a:endParaRPr lang="en-US"/>
        </a:p>
      </dgm:t>
    </dgm:pt>
    <dgm:pt modelId="{2B82E5BC-6155-490E-933B-2E8B76081D90}">
      <dgm:prSet phldrT="[Text]"/>
      <dgm:spPr/>
      <dgm:t>
        <a:bodyPr/>
        <a:lstStyle/>
        <a:p>
          <a:r>
            <a:rPr lang="en-US" b="1" dirty="0"/>
            <a:t>Modelling</a:t>
          </a:r>
        </a:p>
      </dgm:t>
    </dgm:pt>
    <dgm:pt modelId="{D5E55B5C-63CB-41EF-95B3-DF371EE53550}" type="parTrans" cxnId="{4143A988-B2AF-4AD2-A5F9-AA1A42994FA0}">
      <dgm:prSet/>
      <dgm:spPr/>
      <dgm:t>
        <a:bodyPr/>
        <a:lstStyle/>
        <a:p>
          <a:endParaRPr lang="en-US"/>
        </a:p>
      </dgm:t>
    </dgm:pt>
    <dgm:pt modelId="{30B5029E-5183-472B-91C2-B686A0BD6DC0}" type="sibTrans" cxnId="{4143A988-B2AF-4AD2-A5F9-AA1A42994FA0}">
      <dgm:prSet/>
      <dgm:spPr/>
      <dgm:t>
        <a:bodyPr/>
        <a:lstStyle/>
        <a:p>
          <a:endParaRPr lang="en-US"/>
        </a:p>
      </dgm:t>
    </dgm:pt>
    <dgm:pt modelId="{3A969514-7104-418C-8642-544B6E6AE770}">
      <dgm:prSet phldrT="[Text]"/>
      <dgm:spPr/>
      <dgm:t>
        <a:bodyPr/>
        <a:lstStyle/>
        <a:p>
          <a:r>
            <a:rPr lang="en-US" b="1" dirty="0"/>
            <a:t>Model Evaluation</a:t>
          </a:r>
        </a:p>
      </dgm:t>
    </dgm:pt>
    <dgm:pt modelId="{946A756C-0E17-4BE3-B313-74E153B1CB23}" type="parTrans" cxnId="{4D599238-736E-40CA-8060-573123FF5D6B}">
      <dgm:prSet/>
      <dgm:spPr/>
      <dgm:t>
        <a:bodyPr/>
        <a:lstStyle/>
        <a:p>
          <a:endParaRPr lang="en-US"/>
        </a:p>
      </dgm:t>
    </dgm:pt>
    <dgm:pt modelId="{1E60057B-9B4C-4299-AC83-4A4E5474F998}" type="sibTrans" cxnId="{4D599238-736E-40CA-8060-573123FF5D6B}">
      <dgm:prSet/>
      <dgm:spPr/>
      <dgm:t>
        <a:bodyPr/>
        <a:lstStyle/>
        <a:p>
          <a:endParaRPr lang="en-US"/>
        </a:p>
      </dgm:t>
    </dgm:pt>
    <dgm:pt modelId="{CCA92FA3-1809-4B4A-AB45-009C9765252C}">
      <dgm:prSet phldrT="[Text]" custT="1"/>
      <dgm:spPr/>
      <dgm:t>
        <a:bodyPr/>
        <a:lstStyle/>
        <a:p>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gm:t>
    </dgm:pt>
    <dgm:pt modelId="{0B971864-9515-402B-931A-15E422336409}" type="parTrans" cxnId="{BEA0EF1F-814F-406F-A41E-523138934369}">
      <dgm:prSet/>
      <dgm:spPr/>
      <dgm:t>
        <a:bodyPr/>
        <a:lstStyle/>
        <a:p>
          <a:endParaRPr lang="en-US"/>
        </a:p>
      </dgm:t>
    </dgm:pt>
    <dgm:pt modelId="{C805AE10-32FF-44F5-B7D2-618FD5D10BDC}" type="sibTrans" cxnId="{BEA0EF1F-814F-406F-A41E-523138934369}">
      <dgm:prSet/>
      <dgm:spPr/>
      <dgm:t>
        <a:bodyPr/>
        <a:lstStyle/>
        <a:p>
          <a:endParaRPr lang="en-US"/>
        </a:p>
      </dgm:t>
    </dgm:pt>
    <dgm:pt modelId="{5DF21F0F-5028-4808-A851-3A6EF6046810}" type="pres">
      <dgm:prSet presAssocID="{CEBE31FA-1177-4697-B7A3-4E261DC907C8}" presName="Name0" presStyleCnt="0">
        <dgm:presLayoutVars>
          <dgm:chMax val="1"/>
          <dgm:dir/>
          <dgm:animLvl val="ctr"/>
          <dgm:resizeHandles val="exact"/>
        </dgm:presLayoutVars>
      </dgm:prSet>
      <dgm:spPr/>
    </dgm:pt>
    <dgm:pt modelId="{F8478E34-C227-4580-A066-65B07F51ADA0}" type="pres">
      <dgm:prSet presAssocID="{0A1CA0A5-31D0-4642-9755-E855D9D3B578}" presName="centerShape" presStyleLbl="node0" presStyleIdx="0" presStyleCnt="1"/>
      <dgm:spPr/>
    </dgm:pt>
    <dgm:pt modelId="{9C313377-2E62-47AE-B4F9-4B0F16F70ECE}" type="pres">
      <dgm:prSet presAssocID="{D00295DB-5212-4E52-9F54-96360BB35EC2}" presName="node" presStyleLbl="node1" presStyleIdx="0" presStyleCnt="7">
        <dgm:presLayoutVars>
          <dgm:bulletEnabled val="1"/>
        </dgm:presLayoutVars>
      </dgm:prSet>
      <dgm:spPr/>
    </dgm:pt>
    <dgm:pt modelId="{B8EDA83B-96A3-4428-851F-54CF37609BD5}" type="pres">
      <dgm:prSet presAssocID="{D00295DB-5212-4E52-9F54-96360BB35EC2}" presName="dummy" presStyleCnt="0"/>
      <dgm:spPr/>
    </dgm:pt>
    <dgm:pt modelId="{96C40299-BECD-4267-9891-24FA6D7E85DC}" type="pres">
      <dgm:prSet presAssocID="{29BB3885-8894-4B2C-8398-BF2051B1349C}" presName="sibTrans" presStyleLbl="sibTrans2D1" presStyleIdx="0" presStyleCnt="7"/>
      <dgm:spPr/>
    </dgm:pt>
    <dgm:pt modelId="{3254210F-088F-4F61-8533-FC31ED578789}" type="pres">
      <dgm:prSet presAssocID="{FAEC5D4A-15D8-4D37-9C0C-CEF566181D80}" presName="node" presStyleLbl="node1" presStyleIdx="1" presStyleCnt="7">
        <dgm:presLayoutVars>
          <dgm:bulletEnabled val="1"/>
        </dgm:presLayoutVars>
      </dgm:prSet>
      <dgm:spPr/>
    </dgm:pt>
    <dgm:pt modelId="{CBB083C1-3939-4500-A17C-AD6CE141F338}" type="pres">
      <dgm:prSet presAssocID="{FAEC5D4A-15D8-4D37-9C0C-CEF566181D80}" presName="dummy" presStyleCnt="0"/>
      <dgm:spPr/>
    </dgm:pt>
    <dgm:pt modelId="{01088A6F-7463-40D8-823E-D5408754BC44}" type="pres">
      <dgm:prSet presAssocID="{C31E5D11-B2F2-4377-955D-2DF7A1B44383}" presName="sibTrans" presStyleLbl="sibTrans2D1" presStyleIdx="1" presStyleCnt="7"/>
      <dgm:spPr/>
    </dgm:pt>
    <dgm:pt modelId="{53EEE381-B550-4531-84EC-DB4BF931082E}" type="pres">
      <dgm:prSet presAssocID="{D683C64E-D8EB-4D3C-97F5-490832D33F52}" presName="node" presStyleLbl="node1" presStyleIdx="2" presStyleCnt="7">
        <dgm:presLayoutVars>
          <dgm:bulletEnabled val="1"/>
        </dgm:presLayoutVars>
      </dgm:prSet>
      <dgm:spPr/>
    </dgm:pt>
    <dgm:pt modelId="{A4647A68-8E94-4374-AD71-A82A017B7363}" type="pres">
      <dgm:prSet presAssocID="{D683C64E-D8EB-4D3C-97F5-490832D33F52}" presName="dummy" presStyleCnt="0"/>
      <dgm:spPr/>
    </dgm:pt>
    <dgm:pt modelId="{23AB7356-CE33-49A1-A0EC-2D6DCE211956}" type="pres">
      <dgm:prSet presAssocID="{CD98C4C7-4151-4D2D-B4A8-7A809009FBB8}" presName="sibTrans" presStyleLbl="sibTrans2D1" presStyleIdx="2" presStyleCnt="7"/>
      <dgm:spPr/>
    </dgm:pt>
    <dgm:pt modelId="{13C3C0A9-C42B-4EE5-B063-13F3BB9AB2AB}" type="pres">
      <dgm:prSet presAssocID="{7209A85B-3727-4D29-A3B6-92DC2821DF7E}" presName="node" presStyleLbl="node1" presStyleIdx="3" presStyleCnt="7">
        <dgm:presLayoutVars>
          <dgm:bulletEnabled val="1"/>
        </dgm:presLayoutVars>
      </dgm:prSet>
      <dgm:spPr/>
    </dgm:pt>
    <dgm:pt modelId="{8931D7B6-6F88-427E-AF86-93A3B398BC45}" type="pres">
      <dgm:prSet presAssocID="{7209A85B-3727-4D29-A3B6-92DC2821DF7E}" presName="dummy" presStyleCnt="0"/>
      <dgm:spPr/>
    </dgm:pt>
    <dgm:pt modelId="{92709C2B-BADA-41CC-A17C-99CA3075EDFF}" type="pres">
      <dgm:prSet presAssocID="{E48C2145-13D6-4959-80EE-F22E30E4FAC8}" presName="sibTrans" presStyleLbl="sibTrans2D1" presStyleIdx="3" presStyleCnt="7"/>
      <dgm:spPr/>
    </dgm:pt>
    <dgm:pt modelId="{74ECF029-E8CC-4D77-9F52-EC7723A4D087}" type="pres">
      <dgm:prSet presAssocID="{2B82E5BC-6155-490E-933B-2E8B76081D90}" presName="node" presStyleLbl="node1" presStyleIdx="4" presStyleCnt="7">
        <dgm:presLayoutVars>
          <dgm:bulletEnabled val="1"/>
        </dgm:presLayoutVars>
      </dgm:prSet>
      <dgm:spPr/>
    </dgm:pt>
    <dgm:pt modelId="{EAC7C877-0538-4AE7-A84C-21EDD1A7475F}" type="pres">
      <dgm:prSet presAssocID="{2B82E5BC-6155-490E-933B-2E8B76081D90}" presName="dummy" presStyleCnt="0"/>
      <dgm:spPr/>
    </dgm:pt>
    <dgm:pt modelId="{9024EB34-7188-49E6-9852-2A56471B4502}" type="pres">
      <dgm:prSet presAssocID="{30B5029E-5183-472B-91C2-B686A0BD6DC0}" presName="sibTrans" presStyleLbl="sibTrans2D1" presStyleIdx="4" presStyleCnt="7"/>
      <dgm:spPr/>
    </dgm:pt>
    <dgm:pt modelId="{935173BB-5FCA-4A69-ABB8-06336B2176B5}" type="pres">
      <dgm:prSet presAssocID="{3A969514-7104-418C-8642-544B6E6AE770}" presName="node" presStyleLbl="node1" presStyleIdx="5" presStyleCnt="7">
        <dgm:presLayoutVars>
          <dgm:bulletEnabled val="1"/>
        </dgm:presLayoutVars>
      </dgm:prSet>
      <dgm:spPr/>
    </dgm:pt>
    <dgm:pt modelId="{2C3F31BD-527E-48D0-8A42-7D6E6170D03F}" type="pres">
      <dgm:prSet presAssocID="{3A969514-7104-418C-8642-544B6E6AE770}" presName="dummy" presStyleCnt="0"/>
      <dgm:spPr/>
    </dgm:pt>
    <dgm:pt modelId="{9E0EC5A6-3E41-41AC-BFB8-0B10766904D5}" type="pres">
      <dgm:prSet presAssocID="{1E60057B-9B4C-4299-AC83-4A4E5474F998}" presName="sibTrans" presStyleLbl="sibTrans2D1" presStyleIdx="5" presStyleCnt="7"/>
      <dgm:spPr/>
    </dgm:pt>
    <dgm:pt modelId="{211472D3-AD7D-43AD-9C27-F67D51F8BCC6}" type="pres">
      <dgm:prSet presAssocID="{CCA92FA3-1809-4B4A-AB45-009C9765252C}" presName="node" presStyleLbl="node1" presStyleIdx="6" presStyleCnt="7">
        <dgm:presLayoutVars>
          <dgm:bulletEnabled val="1"/>
        </dgm:presLayoutVars>
      </dgm:prSet>
      <dgm:spPr/>
    </dgm:pt>
    <dgm:pt modelId="{27D4B19A-13B1-4B05-908E-558F6A91EA88}" type="pres">
      <dgm:prSet presAssocID="{CCA92FA3-1809-4B4A-AB45-009C9765252C}" presName="dummy" presStyleCnt="0"/>
      <dgm:spPr/>
    </dgm:pt>
    <dgm:pt modelId="{03E2ED4A-CAF7-4E50-A23B-70C5625A7D33}" type="pres">
      <dgm:prSet presAssocID="{C805AE10-32FF-44F5-B7D2-618FD5D10BDC}" presName="sibTrans" presStyleLbl="sibTrans2D1" presStyleIdx="6" presStyleCnt="7"/>
      <dgm:spPr/>
    </dgm:pt>
  </dgm:ptLst>
  <dgm:cxnLst>
    <dgm:cxn modelId="{EB288608-82E4-4958-9C4D-89BDB68A752D}" type="presOf" srcId="{7209A85B-3727-4D29-A3B6-92DC2821DF7E}" destId="{13C3C0A9-C42B-4EE5-B063-13F3BB9AB2AB}" srcOrd="0" destOrd="0" presId="urn:microsoft.com/office/officeart/2005/8/layout/radial6"/>
    <dgm:cxn modelId="{6681DB0A-461B-44CF-B1E2-2A62F554D13E}" type="presOf" srcId="{1E60057B-9B4C-4299-AC83-4A4E5474F998}" destId="{9E0EC5A6-3E41-41AC-BFB8-0B10766904D5}" srcOrd="0" destOrd="0" presId="urn:microsoft.com/office/officeart/2005/8/layout/radial6"/>
    <dgm:cxn modelId="{1CC7FE10-95DF-443A-8179-166A75CCAE0B}" srcId="{CEBE31FA-1177-4697-B7A3-4E261DC907C8}" destId="{0A1CA0A5-31D0-4642-9755-E855D9D3B578}" srcOrd="0" destOrd="0" parTransId="{72495693-D847-42C0-9A19-E95BD581D3E7}" sibTransId="{474B4B76-3E2D-435F-8F4D-B73DF965EA74}"/>
    <dgm:cxn modelId="{BEA0EF1F-814F-406F-A41E-523138934369}" srcId="{0A1CA0A5-31D0-4642-9755-E855D9D3B578}" destId="{CCA92FA3-1809-4B4A-AB45-009C9765252C}" srcOrd="6" destOrd="0" parTransId="{0B971864-9515-402B-931A-15E422336409}" sibTransId="{C805AE10-32FF-44F5-B7D2-618FD5D10BDC}"/>
    <dgm:cxn modelId="{653F722B-ADE1-4645-9A9A-C81C35AE06B8}" srcId="{0A1CA0A5-31D0-4642-9755-E855D9D3B578}" destId="{7209A85B-3727-4D29-A3B6-92DC2821DF7E}" srcOrd="3" destOrd="0" parTransId="{A5A59FD7-D62A-4163-A3E0-EC67A8508935}" sibTransId="{E48C2145-13D6-4959-80EE-F22E30E4FAC8}"/>
    <dgm:cxn modelId="{A1D56D2F-6C21-4BEA-A595-023F064AE22E}" type="presOf" srcId="{CEBE31FA-1177-4697-B7A3-4E261DC907C8}" destId="{5DF21F0F-5028-4808-A851-3A6EF6046810}" srcOrd="0" destOrd="0" presId="urn:microsoft.com/office/officeart/2005/8/layout/radial6"/>
    <dgm:cxn modelId="{4D599238-736E-40CA-8060-573123FF5D6B}" srcId="{0A1CA0A5-31D0-4642-9755-E855D9D3B578}" destId="{3A969514-7104-418C-8642-544B6E6AE770}" srcOrd="5" destOrd="0" parTransId="{946A756C-0E17-4BE3-B313-74E153B1CB23}" sibTransId="{1E60057B-9B4C-4299-AC83-4A4E5474F998}"/>
    <dgm:cxn modelId="{333C2D3E-5A17-45A0-A628-902A4146DE29}" type="presOf" srcId="{29BB3885-8894-4B2C-8398-BF2051B1349C}" destId="{96C40299-BECD-4267-9891-24FA6D7E85DC}" srcOrd="0" destOrd="0" presId="urn:microsoft.com/office/officeart/2005/8/layout/radial6"/>
    <dgm:cxn modelId="{9B437D40-C34E-44E5-8F69-315C3AF399F2}" type="presOf" srcId="{E48C2145-13D6-4959-80EE-F22E30E4FAC8}" destId="{92709C2B-BADA-41CC-A17C-99CA3075EDFF}" srcOrd="0" destOrd="0" presId="urn:microsoft.com/office/officeart/2005/8/layout/radial6"/>
    <dgm:cxn modelId="{B75D895E-D68E-451E-BEFA-8A9D8C39538D}" type="presOf" srcId="{FAEC5D4A-15D8-4D37-9C0C-CEF566181D80}" destId="{3254210F-088F-4F61-8533-FC31ED578789}" srcOrd="0" destOrd="0" presId="urn:microsoft.com/office/officeart/2005/8/layout/radial6"/>
    <dgm:cxn modelId="{472D9063-D7EB-4B55-A35A-4250B99D20E2}" type="presOf" srcId="{30B5029E-5183-472B-91C2-B686A0BD6DC0}" destId="{9024EB34-7188-49E6-9852-2A56471B4502}" srcOrd="0" destOrd="0" presId="urn:microsoft.com/office/officeart/2005/8/layout/radial6"/>
    <dgm:cxn modelId="{EB82F46A-C6B5-42E6-BBEE-BCA5735C9E1E}" srcId="{0A1CA0A5-31D0-4642-9755-E855D9D3B578}" destId="{D00295DB-5212-4E52-9F54-96360BB35EC2}" srcOrd="0" destOrd="0" parTransId="{8045862A-E4F3-43A2-BD19-E0A05AF9A8CA}" sibTransId="{29BB3885-8894-4B2C-8398-BF2051B1349C}"/>
    <dgm:cxn modelId="{C221206D-145F-4086-B9ED-CA4C8331130D}" type="presOf" srcId="{3A969514-7104-418C-8642-544B6E6AE770}" destId="{935173BB-5FCA-4A69-ABB8-06336B2176B5}" srcOrd="0" destOrd="0" presId="urn:microsoft.com/office/officeart/2005/8/layout/radial6"/>
    <dgm:cxn modelId="{818EF74E-D623-483C-9CC8-F54BAC2DD083}" type="presOf" srcId="{D683C64E-D8EB-4D3C-97F5-490832D33F52}" destId="{53EEE381-B550-4531-84EC-DB4BF931082E}" srcOrd="0" destOrd="0" presId="urn:microsoft.com/office/officeart/2005/8/layout/radial6"/>
    <dgm:cxn modelId="{3FCBAB7A-D402-4FF5-BF6C-05CF6E93093A}" type="presOf" srcId="{CCA92FA3-1809-4B4A-AB45-009C9765252C}" destId="{211472D3-AD7D-43AD-9C27-F67D51F8BCC6}" srcOrd="0" destOrd="0" presId="urn:microsoft.com/office/officeart/2005/8/layout/radial6"/>
    <dgm:cxn modelId="{6FCCF27A-156B-49B0-A691-38A04E83516D}" type="presOf" srcId="{C31E5D11-B2F2-4377-955D-2DF7A1B44383}" destId="{01088A6F-7463-40D8-823E-D5408754BC44}" srcOrd="0" destOrd="0" presId="urn:microsoft.com/office/officeart/2005/8/layout/radial6"/>
    <dgm:cxn modelId="{F585FA7C-AFB8-44BF-B36F-BCB517426879}" srcId="{0A1CA0A5-31D0-4642-9755-E855D9D3B578}" destId="{FAEC5D4A-15D8-4D37-9C0C-CEF566181D80}" srcOrd="1" destOrd="0" parTransId="{A072583F-4082-47EF-8D91-8AE4D93518C8}" sibTransId="{C31E5D11-B2F2-4377-955D-2DF7A1B44383}"/>
    <dgm:cxn modelId="{4143A988-B2AF-4AD2-A5F9-AA1A42994FA0}" srcId="{0A1CA0A5-31D0-4642-9755-E855D9D3B578}" destId="{2B82E5BC-6155-490E-933B-2E8B76081D90}" srcOrd="4" destOrd="0" parTransId="{D5E55B5C-63CB-41EF-95B3-DF371EE53550}" sibTransId="{30B5029E-5183-472B-91C2-B686A0BD6DC0}"/>
    <dgm:cxn modelId="{7D8CD69C-02F3-4E56-9B2A-22FB39BBD117}" type="presOf" srcId="{CD98C4C7-4151-4D2D-B4A8-7A809009FBB8}" destId="{23AB7356-CE33-49A1-A0EC-2D6DCE211956}" srcOrd="0" destOrd="0" presId="urn:microsoft.com/office/officeart/2005/8/layout/radial6"/>
    <dgm:cxn modelId="{7E9B2CB9-DF1C-4105-BC6A-5B7AB01265AA}" type="presOf" srcId="{0A1CA0A5-31D0-4642-9755-E855D9D3B578}" destId="{F8478E34-C227-4580-A066-65B07F51ADA0}" srcOrd="0" destOrd="0" presId="urn:microsoft.com/office/officeart/2005/8/layout/radial6"/>
    <dgm:cxn modelId="{DF56E2C0-03D3-4BD7-A169-E06ED8EF2B17}" srcId="{0A1CA0A5-31D0-4642-9755-E855D9D3B578}" destId="{D683C64E-D8EB-4D3C-97F5-490832D33F52}" srcOrd="2" destOrd="0" parTransId="{EEC5BCC0-4F65-4E14-A9BA-76898CFDA2C8}" sibTransId="{CD98C4C7-4151-4D2D-B4A8-7A809009FBB8}"/>
    <dgm:cxn modelId="{F5CA20C7-AE17-4999-A035-F2681F06A849}" type="presOf" srcId="{C805AE10-32FF-44F5-B7D2-618FD5D10BDC}" destId="{03E2ED4A-CAF7-4E50-A23B-70C5625A7D33}" srcOrd="0" destOrd="0" presId="urn:microsoft.com/office/officeart/2005/8/layout/radial6"/>
    <dgm:cxn modelId="{1FE87DE1-A4D9-42C3-AA44-BB1D17FBE40B}" type="presOf" srcId="{D00295DB-5212-4E52-9F54-96360BB35EC2}" destId="{9C313377-2E62-47AE-B4F9-4B0F16F70ECE}" srcOrd="0" destOrd="0" presId="urn:microsoft.com/office/officeart/2005/8/layout/radial6"/>
    <dgm:cxn modelId="{B49160EF-C201-40AB-A515-9A1C94D9B8EA}" type="presOf" srcId="{2B82E5BC-6155-490E-933B-2E8B76081D90}" destId="{74ECF029-E8CC-4D77-9F52-EC7723A4D087}" srcOrd="0" destOrd="0" presId="urn:microsoft.com/office/officeart/2005/8/layout/radial6"/>
    <dgm:cxn modelId="{3F1E7938-267E-4EF1-BCB1-940E6D4DD69E}" type="presParOf" srcId="{5DF21F0F-5028-4808-A851-3A6EF6046810}" destId="{F8478E34-C227-4580-A066-65B07F51ADA0}" srcOrd="0" destOrd="0" presId="urn:microsoft.com/office/officeart/2005/8/layout/radial6"/>
    <dgm:cxn modelId="{393623F9-AE1B-4B07-98B5-0923ECCAD878}" type="presParOf" srcId="{5DF21F0F-5028-4808-A851-3A6EF6046810}" destId="{9C313377-2E62-47AE-B4F9-4B0F16F70ECE}" srcOrd="1" destOrd="0" presId="urn:microsoft.com/office/officeart/2005/8/layout/radial6"/>
    <dgm:cxn modelId="{9B0D4EA7-B1DE-46BC-BB1D-E2D6F81DDFC6}" type="presParOf" srcId="{5DF21F0F-5028-4808-A851-3A6EF6046810}" destId="{B8EDA83B-96A3-4428-851F-54CF37609BD5}" srcOrd="2" destOrd="0" presId="urn:microsoft.com/office/officeart/2005/8/layout/radial6"/>
    <dgm:cxn modelId="{EA2F4224-7D6C-4340-BF72-34094146D9BA}" type="presParOf" srcId="{5DF21F0F-5028-4808-A851-3A6EF6046810}" destId="{96C40299-BECD-4267-9891-24FA6D7E85DC}" srcOrd="3" destOrd="0" presId="urn:microsoft.com/office/officeart/2005/8/layout/radial6"/>
    <dgm:cxn modelId="{6EDD510E-EEC1-495E-B44D-2BC613B36EA5}" type="presParOf" srcId="{5DF21F0F-5028-4808-A851-3A6EF6046810}" destId="{3254210F-088F-4F61-8533-FC31ED578789}" srcOrd="4" destOrd="0" presId="urn:microsoft.com/office/officeart/2005/8/layout/radial6"/>
    <dgm:cxn modelId="{294F5568-0469-497B-808A-9BB56D74E452}" type="presParOf" srcId="{5DF21F0F-5028-4808-A851-3A6EF6046810}" destId="{CBB083C1-3939-4500-A17C-AD6CE141F338}" srcOrd="5" destOrd="0" presId="urn:microsoft.com/office/officeart/2005/8/layout/radial6"/>
    <dgm:cxn modelId="{ABEADF9E-45A7-42EB-88DF-C235AA79CB7C}" type="presParOf" srcId="{5DF21F0F-5028-4808-A851-3A6EF6046810}" destId="{01088A6F-7463-40D8-823E-D5408754BC44}" srcOrd="6" destOrd="0" presId="urn:microsoft.com/office/officeart/2005/8/layout/radial6"/>
    <dgm:cxn modelId="{03775364-AD4A-4C4D-9203-D2D418F382F2}" type="presParOf" srcId="{5DF21F0F-5028-4808-A851-3A6EF6046810}" destId="{53EEE381-B550-4531-84EC-DB4BF931082E}" srcOrd="7" destOrd="0" presId="urn:microsoft.com/office/officeart/2005/8/layout/radial6"/>
    <dgm:cxn modelId="{8C548F88-2A1C-4EE8-B9F8-E0BFD3EA851B}" type="presParOf" srcId="{5DF21F0F-5028-4808-A851-3A6EF6046810}" destId="{A4647A68-8E94-4374-AD71-A82A017B7363}" srcOrd="8" destOrd="0" presId="urn:microsoft.com/office/officeart/2005/8/layout/radial6"/>
    <dgm:cxn modelId="{BA2EBE9E-8106-4787-B644-C295875F923F}" type="presParOf" srcId="{5DF21F0F-5028-4808-A851-3A6EF6046810}" destId="{23AB7356-CE33-49A1-A0EC-2D6DCE211956}" srcOrd="9" destOrd="0" presId="urn:microsoft.com/office/officeart/2005/8/layout/radial6"/>
    <dgm:cxn modelId="{7922EFFC-680B-4D94-854A-174D044D627A}" type="presParOf" srcId="{5DF21F0F-5028-4808-A851-3A6EF6046810}" destId="{13C3C0A9-C42B-4EE5-B063-13F3BB9AB2AB}" srcOrd="10" destOrd="0" presId="urn:microsoft.com/office/officeart/2005/8/layout/radial6"/>
    <dgm:cxn modelId="{C2067C99-7FF5-4BA7-841A-1C7CE8899818}" type="presParOf" srcId="{5DF21F0F-5028-4808-A851-3A6EF6046810}" destId="{8931D7B6-6F88-427E-AF86-93A3B398BC45}" srcOrd="11" destOrd="0" presId="urn:microsoft.com/office/officeart/2005/8/layout/radial6"/>
    <dgm:cxn modelId="{D777E389-4FC9-45E4-AC3F-189BD3612747}" type="presParOf" srcId="{5DF21F0F-5028-4808-A851-3A6EF6046810}" destId="{92709C2B-BADA-41CC-A17C-99CA3075EDFF}" srcOrd="12" destOrd="0" presId="urn:microsoft.com/office/officeart/2005/8/layout/radial6"/>
    <dgm:cxn modelId="{6A8BB407-4466-4273-AE71-09D333D78BEB}" type="presParOf" srcId="{5DF21F0F-5028-4808-A851-3A6EF6046810}" destId="{74ECF029-E8CC-4D77-9F52-EC7723A4D087}" srcOrd="13" destOrd="0" presId="urn:microsoft.com/office/officeart/2005/8/layout/radial6"/>
    <dgm:cxn modelId="{B154D899-245D-414C-AAAF-2F9A0EA51CBA}" type="presParOf" srcId="{5DF21F0F-5028-4808-A851-3A6EF6046810}" destId="{EAC7C877-0538-4AE7-A84C-21EDD1A7475F}" srcOrd="14" destOrd="0" presId="urn:microsoft.com/office/officeart/2005/8/layout/radial6"/>
    <dgm:cxn modelId="{21A5D09A-2B1F-466C-9019-4347634935BD}" type="presParOf" srcId="{5DF21F0F-5028-4808-A851-3A6EF6046810}" destId="{9024EB34-7188-49E6-9852-2A56471B4502}" srcOrd="15" destOrd="0" presId="urn:microsoft.com/office/officeart/2005/8/layout/radial6"/>
    <dgm:cxn modelId="{8CAD5AC0-7A2D-41F2-94C1-6DD5F5811D29}" type="presParOf" srcId="{5DF21F0F-5028-4808-A851-3A6EF6046810}" destId="{935173BB-5FCA-4A69-ABB8-06336B2176B5}" srcOrd="16" destOrd="0" presId="urn:microsoft.com/office/officeart/2005/8/layout/radial6"/>
    <dgm:cxn modelId="{E6F48C27-D256-4AB4-BDDD-FB570CBC318D}" type="presParOf" srcId="{5DF21F0F-5028-4808-A851-3A6EF6046810}" destId="{2C3F31BD-527E-48D0-8A42-7D6E6170D03F}" srcOrd="17" destOrd="0" presId="urn:microsoft.com/office/officeart/2005/8/layout/radial6"/>
    <dgm:cxn modelId="{21986B03-733F-45F6-B8AD-89AA1DFEFF24}" type="presParOf" srcId="{5DF21F0F-5028-4808-A851-3A6EF6046810}" destId="{9E0EC5A6-3E41-41AC-BFB8-0B10766904D5}" srcOrd="18" destOrd="0" presId="urn:microsoft.com/office/officeart/2005/8/layout/radial6"/>
    <dgm:cxn modelId="{75FDA98D-F4DF-40A8-9387-6F5B328B571B}" type="presParOf" srcId="{5DF21F0F-5028-4808-A851-3A6EF6046810}" destId="{211472D3-AD7D-43AD-9C27-F67D51F8BCC6}" srcOrd="19" destOrd="0" presId="urn:microsoft.com/office/officeart/2005/8/layout/radial6"/>
    <dgm:cxn modelId="{680068F1-3F05-4383-94E8-0A2E36C31228}" type="presParOf" srcId="{5DF21F0F-5028-4808-A851-3A6EF6046810}" destId="{27D4B19A-13B1-4B05-908E-558F6A91EA88}" srcOrd="20" destOrd="0" presId="urn:microsoft.com/office/officeart/2005/8/layout/radial6"/>
    <dgm:cxn modelId="{F8735D37-29CD-40ED-9A37-DE48872224B6}" type="presParOf" srcId="{5DF21F0F-5028-4808-A851-3A6EF6046810}" destId="{03E2ED4A-CAF7-4E50-A23B-70C5625A7D33}"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BE31FA-1177-4697-B7A3-4E261DC907C8}" type="doc">
      <dgm:prSet loTypeId="urn:microsoft.com/office/officeart/2005/8/layout/radial6" loCatId="cycle" qsTypeId="urn:microsoft.com/office/officeart/2005/8/quickstyle/3d1" qsCatId="3D" csTypeId="urn:microsoft.com/office/officeart/2005/8/colors/accent0_3" csCatId="mainScheme" phldr="1"/>
      <dgm:spPr/>
      <dgm:t>
        <a:bodyPr/>
        <a:lstStyle/>
        <a:p>
          <a:endParaRPr lang="en-US"/>
        </a:p>
      </dgm:t>
    </dgm:pt>
    <dgm:pt modelId="{0A1CA0A5-31D0-4642-9755-E855D9D3B578}">
      <dgm:prSet phldrT="[Text]"/>
      <dgm:spPr/>
      <dgm:t>
        <a:bodyPr/>
        <a:lstStyle/>
        <a:p>
          <a:r>
            <a:rPr lang="en-US" dirty="0"/>
            <a:t>Machine Learning Lifecycle</a:t>
          </a:r>
        </a:p>
      </dgm:t>
    </dgm:pt>
    <dgm:pt modelId="{72495693-D847-42C0-9A19-E95BD581D3E7}" type="parTrans" cxnId="{1CC7FE10-95DF-443A-8179-166A75CCAE0B}">
      <dgm:prSet/>
      <dgm:spPr/>
      <dgm:t>
        <a:bodyPr/>
        <a:lstStyle/>
        <a:p>
          <a:endParaRPr lang="en-US"/>
        </a:p>
      </dgm:t>
    </dgm:pt>
    <dgm:pt modelId="{474B4B76-3E2D-435F-8F4D-B73DF965EA74}" type="sibTrans" cxnId="{1CC7FE10-95DF-443A-8179-166A75CCAE0B}">
      <dgm:prSet/>
      <dgm:spPr/>
      <dgm:t>
        <a:bodyPr/>
        <a:lstStyle/>
        <a:p>
          <a:endParaRPr lang="en-US"/>
        </a:p>
      </dgm:t>
    </dgm:pt>
    <dgm:pt modelId="{D00295DB-5212-4E52-9F54-96360BB35EC2}">
      <dgm:prSet phldrT="[Text]" custT="1"/>
      <dgm:spPr/>
      <dgm:t>
        <a:bodyPr/>
        <a:lstStyle/>
        <a:p>
          <a:r>
            <a:rPr lang="en-US" sz="1400" b="1" dirty="0"/>
            <a:t>Business Problem</a:t>
          </a:r>
        </a:p>
      </dgm:t>
    </dgm:pt>
    <dgm:pt modelId="{8045862A-E4F3-43A2-BD19-E0A05AF9A8CA}" type="parTrans" cxnId="{EB82F46A-C6B5-42E6-BBEE-BCA5735C9E1E}">
      <dgm:prSet/>
      <dgm:spPr/>
      <dgm:t>
        <a:bodyPr/>
        <a:lstStyle/>
        <a:p>
          <a:endParaRPr lang="en-US"/>
        </a:p>
      </dgm:t>
    </dgm:pt>
    <dgm:pt modelId="{29BB3885-8894-4B2C-8398-BF2051B1349C}" type="sibTrans" cxnId="{EB82F46A-C6B5-42E6-BBEE-BCA5735C9E1E}">
      <dgm:prSet/>
      <dgm:spPr/>
      <dgm:t>
        <a:bodyPr/>
        <a:lstStyle/>
        <a:p>
          <a:endParaRPr lang="en-US"/>
        </a:p>
      </dgm:t>
    </dgm:pt>
    <dgm:pt modelId="{FAEC5D4A-15D8-4D37-9C0C-CEF566181D80}">
      <dgm:prSet phldrT="[Text]"/>
      <dgm:spPr/>
      <dgm:t>
        <a:bodyPr/>
        <a:lstStyle/>
        <a:p>
          <a:r>
            <a:rPr lang="en-US" b="1" dirty="0"/>
            <a:t>Data Collection</a:t>
          </a:r>
        </a:p>
      </dgm:t>
    </dgm:pt>
    <dgm:pt modelId="{A072583F-4082-47EF-8D91-8AE4D93518C8}" type="parTrans" cxnId="{F585FA7C-AFB8-44BF-B36F-BCB517426879}">
      <dgm:prSet/>
      <dgm:spPr/>
      <dgm:t>
        <a:bodyPr/>
        <a:lstStyle/>
        <a:p>
          <a:endParaRPr lang="en-US"/>
        </a:p>
      </dgm:t>
    </dgm:pt>
    <dgm:pt modelId="{C31E5D11-B2F2-4377-955D-2DF7A1B44383}" type="sibTrans" cxnId="{F585FA7C-AFB8-44BF-B36F-BCB517426879}">
      <dgm:prSet/>
      <dgm:spPr/>
      <dgm:t>
        <a:bodyPr/>
        <a:lstStyle/>
        <a:p>
          <a:endParaRPr lang="en-US"/>
        </a:p>
      </dgm:t>
    </dgm:pt>
    <dgm:pt modelId="{D683C64E-D8EB-4D3C-97F5-490832D33F52}">
      <dgm:prSet phldrT="[Text]"/>
      <dgm:spPr/>
      <dgm:t>
        <a:bodyPr/>
        <a:lstStyle/>
        <a:p>
          <a:r>
            <a:rPr lang="en-US" b="1" dirty="0"/>
            <a:t>Data Preparation</a:t>
          </a:r>
        </a:p>
      </dgm:t>
    </dgm:pt>
    <dgm:pt modelId="{EEC5BCC0-4F65-4E14-A9BA-76898CFDA2C8}" type="parTrans" cxnId="{DF56E2C0-03D3-4BD7-A169-E06ED8EF2B17}">
      <dgm:prSet/>
      <dgm:spPr/>
      <dgm:t>
        <a:bodyPr/>
        <a:lstStyle/>
        <a:p>
          <a:endParaRPr lang="en-US"/>
        </a:p>
      </dgm:t>
    </dgm:pt>
    <dgm:pt modelId="{CD98C4C7-4151-4D2D-B4A8-7A809009FBB8}" type="sibTrans" cxnId="{DF56E2C0-03D3-4BD7-A169-E06ED8EF2B17}">
      <dgm:prSet/>
      <dgm:spPr/>
      <dgm:t>
        <a:bodyPr/>
        <a:lstStyle/>
        <a:p>
          <a:endParaRPr lang="en-US"/>
        </a:p>
      </dgm:t>
    </dgm:pt>
    <dgm:pt modelId="{7209A85B-3727-4D29-A3B6-92DC2821DF7E}">
      <dgm:prSet phldrT="[Text]"/>
      <dgm:spPr/>
      <dgm:t>
        <a:bodyPr/>
        <a:lstStyle/>
        <a:p>
          <a:r>
            <a:rPr lang="en-US" b="1" dirty="0"/>
            <a:t>Exploratory Data Analysis</a:t>
          </a:r>
        </a:p>
      </dgm:t>
    </dgm:pt>
    <dgm:pt modelId="{A5A59FD7-D62A-4163-A3E0-EC67A8508935}" type="parTrans" cxnId="{653F722B-ADE1-4645-9A9A-C81C35AE06B8}">
      <dgm:prSet/>
      <dgm:spPr/>
      <dgm:t>
        <a:bodyPr/>
        <a:lstStyle/>
        <a:p>
          <a:endParaRPr lang="en-US"/>
        </a:p>
      </dgm:t>
    </dgm:pt>
    <dgm:pt modelId="{E48C2145-13D6-4959-80EE-F22E30E4FAC8}" type="sibTrans" cxnId="{653F722B-ADE1-4645-9A9A-C81C35AE06B8}">
      <dgm:prSet/>
      <dgm:spPr/>
      <dgm:t>
        <a:bodyPr/>
        <a:lstStyle/>
        <a:p>
          <a:endParaRPr lang="en-US"/>
        </a:p>
      </dgm:t>
    </dgm:pt>
    <dgm:pt modelId="{2B82E5BC-6155-490E-933B-2E8B76081D90}">
      <dgm:prSet phldrT="[Text]"/>
      <dgm:spPr/>
      <dgm:t>
        <a:bodyPr/>
        <a:lstStyle/>
        <a:p>
          <a:r>
            <a:rPr lang="en-US" b="1" dirty="0"/>
            <a:t>Modelling</a:t>
          </a:r>
        </a:p>
      </dgm:t>
    </dgm:pt>
    <dgm:pt modelId="{D5E55B5C-63CB-41EF-95B3-DF371EE53550}" type="parTrans" cxnId="{4143A988-B2AF-4AD2-A5F9-AA1A42994FA0}">
      <dgm:prSet/>
      <dgm:spPr/>
      <dgm:t>
        <a:bodyPr/>
        <a:lstStyle/>
        <a:p>
          <a:endParaRPr lang="en-US"/>
        </a:p>
      </dgm:t>
    </dgm:pt>
    <dgm:pt modelId="{30B5029E-5183-472B-91C2-B686A0BD6DC0}" type="sibTrans" cxnId="{4143A988-B2AF-4AD2-A5F9-AA1A42994FA0}">
      <dgm:prSet/>
      <dgm:spPr/>
      <dgm:t>
        <a:bodyPr/>
        <a:lstStyle/>
        <a:p>
          <a:endParaRPr lang="en-US"/>
        </a:p>
      </dgm:t>
    </dgm:pt>
    <dgm:pt modelId="{3A969514-7104-418C-8642-544B6E6AE770}">
      <dgm:prSet phldrT="[Text]"/>
      <dgm:spPr/>
      <dgm:t>
        <a:bodyPr/>
        <a:lstStyle/>
        <a:p>
          <a:r>
            <a:rPr lang="en-US" b="1" dirty="0"/>
            <a:t>Model Evaluation</a:t>
          </a:r>
        </a:p>
      </dgm:t>
    </dgm:pt>
    <dgm:pt modelId="{946A756C-0E17-4BE3-B313-74E153B1CB23}" type="parTrans" cxnId="{4D599238-736E-40CA-8060-573123FF5D6B}">
      <dgm:prSet/>
      <dgm:spPr/>
      <dgm:t>
        <a:bodyPr/>
        <a:lstStyle/>
        <a:p>
          <a:endParaRPr lang="en-US"/>
        </a:p>
      </dgm:t>
    </dgm:pt>
    <dgm:pt modelId="{1E60057B-9B4C-4299-AC83-4A4E5474F998}" type="sibTrans" cxnId="{4D599238-736E-40CA-8060-573123FF5D6B}">
      <dgm:prSet/>
      <dgm:spPr/>
      <dgm:t>
        <a:bodyPr/>
        <a:lstStyle/>
        <a:p>
          <a:endParaRPr lang="en-US"/>
        </a:p>
      </dgm:t>
    </dgm:pt>
    <dgm:pt modelId="{CCA92FA3-1809-4B4A-AB45-009C9765252C}">
      <dgm:prSet phldrT="[Text]" custT="1"/>
      <dgm:spPr/>
      <dgm:t>
        <a:bodyPr/>
        <a:lstStyle/>
        <a:p>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gm:t>
    </dgm:pt>
    <dgm:pt modelId="{0B971864-9515-402B-931A-15E422336409}" type="parTrans" cxnId="{BEA0EF1F-814F-406F-A41E-523138934369}">
      <dgm:prSet/>
      <dgm:spPr/>
      <dgm:t>
        <a:bodyPr/>
        <a:lstStyle/>
        <a:p>
          <a:endParaRPr lang="en-US"/>
        </a:p>
      </dgm:t>
    </dgm:pt>
    <dgm:pt modelId="{C805AE10-32FF-44F5-B7D2-618FD5D10BDC}" type="sibTrans" cxnId="{BEA0EF1F-814F-406F-A41E-523138934369}">
      <dgm:prSet/>
      <dgm:spPr/>
      <dgm:t>
        <a:bodyPr/>
        <a:lstStyle/>
        <a:p>
          <a:endParaRPr lang="en-US"/>
        </a:p>
      </dgm:t>
    </dgm:pt>
    <dgm:pt modelId="{5DF21F0F-5028-4808-A851-3A6EF6046810}" type="pres">
      <dgm:prSet presAssocID="{CEBE31FA-1177-4697-B7A3-4E261DC907C8}" presName="Name0" presStyleCnt="0">
        <dgm:presLayoutVars>
          <dgm:chMax val="1"/>
          <dgm:dir/>
          <dgm:animLvl val="ctr"/>
          <dgm:resizeHandles val="exact"/>
        </dgm:presLayoutVars>
      </dgm:prSet>
      <dgm:spPr/>
    </dgm:pt>
    <dgm:pt modelId="{F8478E34-C227-4580-A066-65B07F51ADA0}" type="pres">
      <dgm:prSet presAssocID="{0A1CA0A5-31D0-4642-9755-E855D9D3B578}" presName="centerShape" presStyleLbl="node0" presStyleIdx="0" presStyleCnt="1"/>
      <dgm:spPr/>
    </dgm:pt>
    <dgm:pt modelId="{9C313377-2E62-47AE-B4F9-4B0F16F70ECE}" type="pres">
      <dgm:prSet presAssocID="{D00295DB-5212-4E52-9F54-96360BB35EC2}" presName="node" presStyleLbl="node1" presStyleIdx="0" presStyleCnt="7">
        <dgm:presLayoutVars>
          <dgm:bulletEnabled val="1"/>
        </dgm:presLayoutVars>
      </dgm:prSet>
      <dgm:spPr/>
    </dgm:pt>
    <dgm:pt modelId="{B8EDA83B-96A3-4428-851F-54CF37609BD5}" type="pres">
      <dgm:prSet presAssocID="{D00295DB-5212-4E52-9F54-96360BB35EC2}" presName="dummy" presStyleCnt="0"/>
      <dgm:spPr/>
    </dgm:pt>
    <dgm:pt modelId="{96C40299-BECD-4267-9891-24FA6D7E85DC}" type="pres">
      <dgm:prSet presAssocID="{29BB3885-8894-4B2C-8398-BF2051B1349C}" presName="sibTrans" presStyleLbl="sibTrans2D1" presStyleIdx="0" presStyleCnt="7"/>
      <dgm:spPr/>
    </dgm:pt>
    <dgm:pt modelId="{3254210F-088F-4F61-8533-FC31ED578789}" type="pres">
      <dgm:prSet presAssocID="{FAEC5D4A-15D8-4D37-9C0C-CEF566181D80}" presName="node" presStyleLbl="node1" presStyleIdx="1" presStyleCnt="7">
        <dgm:presLayoutVars>
          <dgm:bulletEnabled val="1"/>
        </dgm:presLayoutVars>
      </dgm:prSet>
      <dgm:spPr/>
    </dgm:pt>
    <dgm:pt modelId="{CBB083C1-3939-4500-A17C-AD6CE141F338}" type="pres">
      <dgm:prSet presAssocID="{FAEC5D4A-15D8-4D37-9C0C-CEF566181D80}" presName="dummy" presStyleCnt="0"/>
      <dgm:spPr/>
    </dgm:pt>
    <dgm:pt modelId="{01088A6F-7463-40D8-823E-D5408754BC44}" type="pres">
      <dgm:prSet presAssocID="{C31E5D11-B2F2-4377-955D-2DF7A1B44383}" presName="sibTrans" presStyleLbl="sibTrans2D1" presStyleIdx="1" presStyleCnt="7"/>
      <dgm:spPr/>
    </dgm:pt>
    <dgm:pt modelId="{53EEE381-B550-4531-84EC-DB4BF931082E}" type="pres">
      <dgm:prSet presAssocID="{D683C64E-D8EB-4D3C-97F5-490832D33F52}" presName="node" presStyleLbl="node1" presStyleIdx="2" presStyleCnt="7">
        <dgm:presLayoutVars>
          <dgm:bulletEnabled val="1"/>
        </dgm:presLayoutVars>
      </dgm:prSet>
      <dgm:spPr/>
    </dgm:pt>
    <dgm:pt modelId="{A4647A68-8E94-4374-AD71-A82A017B7363}" type="pres">
      <dgm:prSet presAssocID="{D683C64E-D8EB-4D3C-97F5-490832D33F52}" presName="dummy" presStyleCnt="0"/>
      <dgm:spPr/>
    </dgm:pt>
    <dgm:pt modelId="{23AB7356-CE33-49A1-A0EC-2D6DCE211956}" type="pres">
      <dgm:prSet presAssocID="{CD98C4C7-4151-4D2D-B4A8-7A809009FBB8}" presName="sibTrans" presStyleLbl="sibTrans2D1" presStyleIdx="2" presStyleCnt="7"/>
      <dgm:spPr/>
    </dgm:pt>
    <dgm:pt modelId="{13C3C0A9-C42B-4EE5-B063-13F3BB9AB2AB}" type="pres">
      <dgm:prSet presAssocID="{7209A85B-3727-4D29-A3B6-92DC2821DF7E}" presName="node" presStyleLbl="node1" presStyleIdx="3" presStyleCnt="7">
        <dgm:presLayoutVars>
          <dgm:bulletEnabled val="1"/>
        </dgm:presLayoutVars>
      </dgm:prSet>
      <dgm:spPr/>
    </dgm:pt>
    <dgm:pt modelId="{8931D7B6-6F88-427E-AF86-93A3B398BC45}" type="pres">
      <dgm:prSet presAssocID="{7209A85B-3727-4D29-A3B6-92DC2821DF7E}" presName="dummy" presStyleCnt="0"/>
      <dgm:spPr/>
    </dgm:pt>
    <dgm:pt modelId="{92709C2B-BADA-41CC-A17C-99CA3075EDFF}" type="pres">
      <dgm:prSet presAssocID="{E48C2145-13D6-4959-80EE-F22E30E4FAC8}" presName="sibTrans" presStyleLbl="sibTrans2D1" presStyleIdx="3" presStyleCnt="7"/>
      <dgm:spPr/>
    </dgm:pt>
    <dgm:pt modelId="{74ECF029-E8CC-4D77-9F52-EC7723A4D087}" type="pres">
      <dgm:prSet presAssocID="{2B82E5BC-6155-490E-933B-2E8B76081D90}" presName="node" presStyleLbl="node1" presStyleIdx="4" presStyleCnt="7">
        <dgm:presLayoutVars>
          <dgm:bulletEnabled val="1"/>
        </dgm:presLayoutVars>
      </dgm:prSet>
      <dgm:spPr/>
    </dgm:pt>
    <dgm:pt modelId="{EAC7C877-0538-4AE7-A84C-21EDD1A7475F}" type="pres">
      <dgm:prSet presAssocID="{2B82E5BC-6155-490E-933B-2E8B76081D90}" presName="dummy" presStyleCnt="0"/>
      <dgm:spPr/>
    </dgm:pt>
    <dgm:pt modelId="{9024EB34-7188-49E6-9852-2A56471B4502}" type="pres">
      <dgm:prSet presAssocID="{30B5029E-5183-472B-91C2-B686A0BD6DC0}" presName="sibTrans" presStyleLbl="sibTrans2D1" presStyleIdx="4" presStyleCnt="7"/>
      <dgm:spPr/>
    </dgm:pt>
    <dgm:pt modelId="{935173BB-5FCA-4A69-ABB8-06336B2176B5}" type="pres">
      <dgm:prSet presAssocID="{3A969514-7104-418C-8642-544B6E6AE770}" presName="node" presStyleLbl="node1" presStyleIdx="5" presStyleCnt="7">
        <dgm:presLayoutVars>
          <dgm:bulletEnabled val="1"/>
        </dgm:presLayoutVars>
      </dgm:prSet>
      <dgm:spPr/>
    </dgm:pt>
    <dgm:pt modelId="{2C3F31BD-527E-48D0-8A42-7D6E6170D03F}" type="pres">
      <dgm:prSet presAssocID="{3A969514-7104-418C-8642-544B6E6AE770}" presName="dummy" presStyleCnt="0"/>
      <dgm:spPr/>
    </dgm:pt>
    <dgm:pt modelId="{9E0EC5A6-3E41-41AC-BFB8-0B10766904D5}" type="pres">
      <dgm:prSet presAssocID="{1E60057B-9B4C-4299-AC83-4A4E5474F998}" presName="sibTrans" presStyleLbl="sibTrans2D1" presStyleIdx="5" presStyleCnt="7"/>
      <dgm:spPr/>
    </dgm:pt>
    <dgm:pt modelId="{211472D3-AD7D-43AD-9C27-F67D51F8BCC6}" type="pres">
      <dgm:prSet presAssocID="{CCA92FA3-1809-4B4A-AB45-009C9765252C}" presName="node" presStyleLbl="node1" presStyleIdx="6" presStyleCnt="7">
        <dgm:presLayoutVars>
          <dgm:bulletEnabled val="1"/>
        </dgm:presLayoutVars>
      </dgm:prSet>
      <dgm:spPr/>
    </dgm:pt>
    <dgm:pt modelId="{27D4B19A-13B1-4B05-908E-558F6A91EA88}" type="pres">
      <dgm:prSet presAssocID="{CCA92FA3-1809-4B4A-AB45-009C9765252C}" presName="dummy" presStyleCnt="0"/>
      <dgm:spPr/>
    </dgm:pt>
    <dgm:pt modelId="{03E2ED4A-CAF7-4E50-A23B-70C5625A7D33}" type="pres">
      <dgm:prSet presAssocID="{C805AE10-32FF-44F5-B7D2-618FD5D10BDC}" presName="sibTrans" presStyleLbl="sibTrans2D1" presStyleIdx="6" presStyleCnt="7"/>
      <dgm:spPr/>
    </dgm:pt>
  </dgm:ptLst>
  <dgm:cxnLst>
    <dgm:cxn modelId="{EB288608-82E4-4958-9C4D-89BDB68A752D}" type="presOf" srcId="{7209A85B-3727-4D29-A3B6-92DC2821DF7E}" destId="{13C3C0A9-C42B-4EE5-B063-13F3BB9AB2AB}" srcOrd="0" destOrd="0" presId="urn:microsoft.com/office/officeart/2005/8/layout/radial6"/>
    <dgm:cxn modelId="{6681DB0A-461B-44CF-B1E2-2A62F554D13E}" type="presOf" srcId="{1E60057B-9B4C-4299-AC83-4A4E5474F998}" destId="{9E0EC5A6-3E41-41AC-BFB8-0B10766904D5}" srcOrd="0" destOrd="0" presId="urn:microsoft.com/office/officeart/2005/8/layout/radial6"/>
    <dgm:cxn modelId="{1CC7FE10-95DF-443A-8179-166A75CCAE0B}" srcId="{CEBE31FA-1177-4697-B7A3-4E261DC907C8}" destId="{0A1CA0A5-31D0-4642-9755-E855D9D3B578}" srcOrd="0" destOrd="0" parTransId="{72495693-D847-42C0-9A19-E95BD581D3E7}" sibTransId="{474B4B76-3E2D-435F-8F4D-B73DF965EA74}"/>
    <dgm:cxn modelId="{BEA0EF1F-814F-406F-A41E-523138934369}" srcId="{0A1CA0A5-31D0-4642-9755-E855D9D3B578}" destId="{CCA92FA3-1809-4B4A-AB45-009C9765252C}" srcOrd="6" destOrd="0" parTransId="{0B971864-9515-402B-931A-15E422336409}" sibTransId="{C805AE10-32FF-44F5-B7D2-618FD5D10BDC}"/>
    <dgm:cxn modelId="{653F722B-ADE1-4645-9A9A-C81C35AE06B8}" srcId="{0A1CA0A5-31D0-4642-9755-E855D9D3B578}" destId="{7209A85B-3727-4D29-A3B6-92DC2821DF7E}" srcOrd="3" destOrd="0" parTransId="{A5A59FD7-D62A-4163-A3E0-EC67A8508935}" sibTransId="{E48C2145-13D6-4959-80EE-F22E30E4FAC8}"/>
    <dgm:cxn modelId="{A1D56D2F-6C21-4BEA-A595-023F064AE22E}" type="presOf" srcId="{CEBE31FA-1177-4697-B7A3-4E261DC907C8}" destId="{5DF21F0F-5028-4808-A851-3A6EF6046810}" srcOrd="0" destOrd="0" presId="urn:microsoft.com/office/officeart/2005/8/layout/radial6"/>
    <dgm:cxn modelId="{4D599238-736E-40CA-8060-573123FF5D6B}" srcId="{0A1CA0A5-31D0-4642-9755-E855D9D3B578}" destId="{3A969514-7104-418C-8642-544B6E6AE770}" srcOrd="5" destOrd="0" parTransId="{946A756C-0E17-4BE3-B313-74E153B1CB23}" sibTransId="{1E60057B-9B4C-4299-AC83-4A4E5474F998}"/>
    <dgm:cxn modelId="{333C2D3E-5A17-45A0-A628-902A4146DE29}" type="presOf" srcId="{29BB3885-8894-4B2C-8398-BF2051B1349C}" destId="{96C40299-BECD-4267-9891-24FA6D7E85DC}" srcOrd="0" destOrd="0" presId="urn:microsoft.com/office/officeart/2005/8/layout/radial6"/>
    <dgm:cxn modelId="{9B437D40-C34E-44E5-8F69-315C3AF399F2}" type="presOf" srcId="{E48C2145-13D6-4959-80EE-F22E30E4FAC8}" destId="{92709C2B-BADA-41CC-A17C-99CA3075EDFF}" srcOrd="0" destOrd="0" presId="urn:microsoft.com/office/officeart/2005/8/layout/radial6"/>
    <dgm:cxn modelId="{B75D895E-D68E-451E-BEFA-8A9D8C39538D}" type="presOf" srcId="{FAEC5D4A-15D8-4D37-9C0C-CEF566181D80}" destId="{3254210F-088F-4F61-8533-FC31ED578789}" srcOrd="0" destOrd="0" presId="urn:microsoft.com/office/officeart/2005/8/layout/radial6"/>
    <dgm:cxn modelId="{472D9063-D7EB-4B55-A35A-4250B99D20E2}" type="presOf" srcId="{30B5029E-5183-472B-91C2-B686A0BD6DC0}" destId="{9024EB34-7188-49E6-9852-2A56471B4502}" srcOrd="0" destOrd="0" presId="urn:microsoft.com/office/officeart/2005/8/layout/radial6"/>
    <dgm:cxn modelId="{EB82F46A-C6B5-42E6-BBEE-BCA5735C9E1E}" srcId="{0A1CA0A5-31D0-4642-9755-E855D9D3B578}" destId="{D00295DB-5212-4E52-9F54-96360BB35EC2}" srcOrd="0" destOrd="0" parTransId="{8045862A-E4F3-43A2-BD19-E0A05AF9A8CA}" sibTransId="{29BB3885-8894-4B2C-8398-BF2051B1349C}"/>
    <dgm:cxn modelId="{C221206D-145F-4086-B9ED-CA4C8331130D}" type="presOf" srcId="{3A969514-7104-418C-8642-544B6E6AE770}" destId="{935173BB-5FCA-4A69-ABB8-06336B2176B5}" srcOrd="0" destOrd="0" presId="urn:microsoft.com/office/officeart/2005/8/layout/radial6"/>
    <dgm:cxn modelId="{818EF74E-D623-483C-9CC8-F54BAC2DD083}" type="presOf" srcId="{D683C64E-D8EB-4D3C-97F5-490832D33F52}" destId="{53EEE381-B550-4531-84EC-DB4BF931082E}" srcOrd="0" destOrd="0" presId="urn:microsoft.com/office/officeart/2005/8/layout/radial6"/>
    <dgm:cxn modelId="{3FCBAB7A-D402-4FF5-BF6C-05CF6E93093A}" type="presOf" srcId="{CCA92FA3-1809-4B4A-AB45-009C9765252C}" destId="{211472D3-AD7D-43AD-9C27-F67D51F8BCC6}" srcOrd="0" destOrd="0" presId="urn:microsoft.com/office/officeart/2005/8/layout/radial6"/>
    <dgm:cxn modelId="{6FCCF27A-156B-49B0-A691-38A04E83516D}" type="presOf" srcId="{C31E5D11-B2F2-4377-955D-2DF7A1B44383}" destId="{01088A6F-7463-40D8-823E-D5408754BC44}" srcOrd="0" destOrd="0" presId="urn:microsoft.com/office/officeart/2005/8/layout/radial6"/>
    <dgm:cxn modelId="{F585FA7C-AFB8-44BF-B36F-BCB517426879}" srcId="{0A1CA0A5-31D0-4642-9755-E855D9D3B578}" destId="{FAEC5D4A-15D8-4D37-9C0C-CEF566181D80}" srcOrd="1" destOrd="0" parTransId="{A072583F-4082-47EF-8D91-8AE4D93518C8}" sibTransId="{C31E5D11-B2F2-4377-955D-2DF7A1B44383}"/>
    <dgm:cxn modelId="{4143A988-B2AF-4AD2-A5F9-AA1A42994FA0}" srcId="{0A1CA0A5-31D0-4642-9755-E855D9D3B578}" destId="{2B82E5BC-6155-490E-933B-2E8B76081D90}" srcOrd="4" destOrd="0" parTransId="{D5E55B5C-63CB-41EF-95B3-DF371EE53550}" sibTransId="{30B5029E-5183-472B-91C2-B686A0BD6DC0}"/>
    <dgm:cxn modelId="{7D8CD69C-02F3-4E56-9B2A-22FB39BBD117}" type="presOf" srcId="{CD98C4C7-4151-4D2D-B4A8-7A809009FBB8}" destId="{23AB7356-CE33-49A1-A0EC-2D6DCE211956}" srcOrd="0" destOrd="0" presId="urn:microsoft.com/office/officeart/2005/8/layout/radial6"/>
    <dgm:cxn modelId="{7E9B2CB9-DF1C-4105-BC6A-5B7AB01265AA}" type="presOf" srcId="{0A1CA0A5-31D0-4642-9755-E855D9D3B578}" destId="{F8478E34-C227-4580-A066-65B07F51ADA0}" srcOrd="0" destOrd="0" presId="urn:microsoft.com/office/officeart/2005/8/layout/radial6"/>
    <dgm:cxn modelId="{DF56E2C0-03D3-4BD7-A169-E06ED8EF2B17}" srcId="{0A1CA0A5-31D0-4642-9755-E855D9D3B578}" destId="{D683C64E-D8EB-4D3C-97F5-490832D33F52}" srcOrd="2" destOrd="0" parTransId="{EEC5BCC0-4F65-4E14-A9BA-76898CFDA2C8}" sibTransId="{CD98C4C7-4151-4D2D-B4A8-7A809009FBB8}"/>
    <dgm:cxn modelId="{F5CA20C7-AE17-4999-A035-F2681F06A849}" type="presOf" srcId="{C805AE10-32FF-44F5-B7D2-618FD5D10BDC}" destId="{03E2ED4A-CAF7-4E50-A23B-70C5625A7D33}" srcOrd="0" destOrd="0" presId="urn:microsoft.com/office/officeart/2005/8/layout/radial6"/>
    <dgm:cxn modelId="{1FE87DE1-A4D9-42C3-AA44-BB1D17FBE40B}" type="presOf" srcId="{D00295DB-5212-4E52-9F54-96360BB35EC2}" destId="{9C313377-2E62-47AE-B4F9-4B0F16F70ECE}" srcOrd="0" destOrd="0" presId="urn:microsoft.com/office/officeart/2005/8/layout/radial6"/>
    <dgm:cxn modelId="{B49160EF-C201-40AB-A515-9A1C94D9B8EA}" type="presOf" srcId="{2B82E5BC-6155-490E-933B-2E8B76081D90}" destId="{74ECF029-E8CC-4D77-9F52-EC7723A4D087}" srcOrd="0" destOrd="0" presId="urn:microsoft.com/office/officeart/2005/8/layout/radial6"/>
    <dgm:cxn modelId="{3F1E7938-267E-4EF1-BCB1-940E6D4DD69E}" type="presParOf" srcId="{5DF21F0F-5028-4808-A851-3A6EF6046810}" destId="{F8478E34-C227-4580-A066-65B07F51ADA0}" srcOrd="0" destOrd="0" presId="urn:microsoft.com/office/officeart/2005/8/layout/radial6"/>
    <dgm:cxn modelId="{393623F9-AE1B-4B07-98B5-0923ECCAD878}" type="presParOf" srcId="{5DF21F0F-5028-4808-A851-3A6EF6046810}" destId="{9C313377-2E62-47AE-B4F9-4B0F16F70ECE}" srcOrd="1" destOrd="0" presId="urn:microsoft.com/office/officeart/2005/8/layout/radial6"/>
    <dgm:cxn modelId="{9B0D4EA7-B1DE-46BC-BB1D-E2D6F81DDFC6}" type="presParOf" srcId="{5DF21F0F-5028-4808-A851-3A6EF6046810}" destId="{B8EDA83B-96A3-4428-851F-54CF37609BD5}" srcOrd="2" destOrd="0" presId="urn:microsoft.com/office/officeart/2005/8/layout/radial6"/>
    <dgm:cxn modelId="{EA2F4224-7D6C-4340-BF72-34094146D9BA}" type="presParOf" srcId="{5DF21F0F-5028-4808-A851-3A6EF6046810}" destId="{96C40299-BECD-4267-9891-24FA6D7E85DC}" srcOrd="3" destOrd="0" presId="urn:microsoft.com/office/officeart/2005/8/layout/radial6"/>
    <dgm:cxn modelId="{6EDD510E-EEC1-495E-B44D-2BC613B36EA5}" type="presParOf" srcId="{5DF21F0F-5028-4808-A851-3A6EF6046810}" destId="{3254210F-088F-4F61-8533-FC31ED578789}" srcOrd="4" destOrd="0" presId="urn:microsoft.com/office/officeart/2005/8/layout/radial6"/>
    <dgm:cxn modelId="{294F5568-0469-497B-808A-9BB56D74E452}" type="presParOf" srcId="{5DF21F0F-5028-4808-A851-3A6EF6046810}" destId="{CBB083C1-3939-4500-A17C-AD6CE141F338}" srcOrd="5" destOrd="0" presId="urn:microsoft.com/office/officeart/2005/8/layout/radial6"/>
    <dgm:cxn modelId="{ABEADF9E-45A7-42EB-88DF-C235AA79CB7C}" type="presParOf" srcId="{5DF21F0F-5028-4808-A851-3A6EF6046810}" destId="{01088A6F-7463-40D8-823E-D5408754BC44}" srcOrd="6" destOrd="0" presId="urn:microsoft.com/office/officeart/2005/8/layout/radial6"/>
    <dgm:cxn modelId="{03775364-AD4A-4C4D-9203-D2D418F382F2}" type="presParOf" srcId="{5DF21F0F-5028-4808-A851-3A6EF6046810}" destId="{53EEE381-B550-4531-84EC-DB4BF931082E}" srcOrd="7" destOrd="0" presId="urn:microsoft.com/office/officeart/2005/8/layout/radial6"/>
    <dgm:cxn modelId="{8C548F88-2A1C-4EE8-B9F8-E0BFD3EA851B}" type="presParOf" srcId="{5DF21F0F-5028-4808-A851-3A6EF6046810}" destId="{A4647A68-8E94-4374-AD71-A82A017B7363}" srcOrd="8" destOrd="0" presId="urn:microsoft.com/office/officeart/2005/8/layout/radial6"/>
    <dgm:cxn modelId="{BA2EBE9E-8106-4787-B644-C295875F923F}" type="presParOf" srcId="{5DF21F0F-5028-4808-A851-3A6EF6046810}" destId="{23AB7356-CE33-49A1-A0EC-2D6DCE211956}" srcOrd="9" destOrd="0" presId="urn:microsoft.com/office/officeart/2005/8/layout/radial6"/>
    <dgm:cxn modelId="{7922EFFC-680B-4D94-854A-174D044D627A}" type="presParOf" srcId="{5DF21F0F-5028-4808-A851-3A6EF6046810}" destId="{13C3C0A9-C42B-4EE5-B063-13F3BB9AB2AB}" srcOrd="10" destOrd="0" presId="urn:microsoft.com/office/officeart/2005/8/layout/radial6"/>
    <dgm:cxn modelId="{C2067C99-7FF5-4BA7-841A-1C7CE8899818}" type="presParOf" srcId="{5DF21F0F-5028-4808-A851-3A6EF6046810}" destId="{8931D7B6-6F88-427E-AF86-93A3B398BC45}" srcOrd="11" destOrd="0" presId="urn:microsoft.com/office/officeart/2005/8/layout/radial6"/>
    <dgm:cxn modelId="{D777E389-4FC9-45E4-AC3F-189BD3612747}" type="presParOf" srcId="{5DF21F0F-5028-4808-A851-3A6EF6046810}" destId="{92709C2B-BADA-41CC-A17C-99CA3075EDFF}" srcOrd="12" destOrd="0" presId="urn:microsoft.com/office/officeart/2005/8/layout/radial6"/>
    <dgm:cxn modelId="{6A8BB407-4466-4273-AE71-09D333D78BEB}" type="presParOf" srcId="{5DF21F0F-5028-4808-A851-3A6EF6046810}" destId="{74ECF029-E8CC-4D77-9F52-EC7723A4D087}" srcOrd="13" destOrd="0" presId="urn:microsoft.com/office/officeart/2005/8/layout/radial6"/>
    <dgm:cxn modelId="{B154D899-245D-414C-AAAF-2F9A0EA51CBA}" type="presParOf" srcId="{5DF21F0F-5028-4808-A851-3A6EF6046810}" destId="{EAC7C877-0538-4AE7-A84C-21EDD1A7475F}" srcOrd="14" destOrd="0" presId="urn:microsoft.com/office/officeart/2005/8/layout/radial6"/>
    <dgm:cxn modelId="{21A5D09A-2B1F-466C-9019-4347634935BD}" type="presParOf" srcId="{5DF21F0F-5028-4808-A851-3A6EF6046810}" destId="{9024EB34-7188-49E6-9852-2A56471B4502}" srcOrd="15" destOrd="0" presId="urn:microsoft.com/office/officeart/2005/8/layout/radial6"/>
    <dgm:cxn modelId="{8CAD5AC0-7A2D-41F2-94C1-6DD5F5811D29}" type="presParOf" srcId="{5DF21F0F-5028-4808-A851-3A6EF6046810}" destId="{935173BB-5FCA-4A69-ABB8-06336B2176B5}" srcOrd="16" destOrd="0" presId="urn:microsoft.com/office/officeart/2005/8/layout/radial6"/>
    <dgm:cxn modelId="{E6F48C27-D256-4AB4-BDDD-FB570CBC318D}" type="presParOf" srcId="{5DF21F0F-5028-4808-A851-3A6EF6046810}" destId="{2C3F31BD-527E-48D0-8A42-7D6E6170D03F}" srcOrd="17" destOrd="0" presId="urn:microsoft.com/office/officeart/2005/8/layout/radial6"/>
    <dgm:cxn modelId="{21986B03-733F-45F6-B8AD-89AA1DFEFF24}" type="presParOf" srcId="{5DF21F0F-5028-4808-A851-3A6EF6046810}" destId="{9E0EC5A6-3E41-41AC-BFB8-0B10766904D5}" srcOrd="18" destOrd="0" presId="urn:microsoft.com/office/officeart/2005/8/layout/radial6"/>
    <dgm:cxn modelId="{75FDA98D-F4DF-40A8-9387-6F5B328B571B}" type="presParOf" srcId="{5DF21F0F-5028-4808-A851-3A6EF6046810}" destId="{211472D3-AD7D-43AD-9C27-F67D51F8BCC6}" srcOrd="19" destOrd="0" presId="urn:microsoft.com/office/officeart/2005/8/layout/radial6"/>
    <dgm:cxn modelId="{680068F1-3F05-4383-94E8-0A2E36C31228}" type="presParOf" srcId="{5DF21F0F-5028-4808-A851-3A6EF6046810}" destId="{27D4B19A-13B1-4B05-908E-558F6A91EA88}" srcOrd="20" destOrd="0" presId="urn:microsoft.com/office/officeart/2005/8/layout/radial6"/>
    <dgm:cxn modelId="{F8735D37-29CD-40ED-9A37-DE48872224B6}" type="presParOf" srcId="{5DF21F0F-5028-4808-A851-3A6EF6046810}" destId="{03E2ED4A-CAF7-4E50-A23B-70C5625A7D3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BE31FA-1177-4697-B7A3-4E261DC907C8}" type="doc">
      <dgm:prSet loTypeId="urn:microsoft.com/office/officeart/2005/8/layout/radial6" loCatId="cycle" qsTypeId="urn:microsoft.com/office/officeart/2005/8/quickstyle/3d1" qsCatId="3D" csTypeId="urn:microsoft.com/office/officeart/2005/8/colors/accent0_3" csCatId="mainScheme" phldr="1"/>
      <dgm:spPr/>
      <dgm:t>
        <a:bodyPr/>
        <a:lstStyle/>
        <a:p>
          <a:endParaRPr lang="en-US"/>
        </a:p>
      </dgm:t>
    </dgm:pt>
    <dgm:pt modelId="{0A1CA0A5-31D0-4642-9755-E855D9D3B578}">
      <dgm:prSet phldrT="[Text]"/>
      <dgm:spPr/>
      <dgm:t>
        <a:bodyPr/>
        <a:lstStyle/>
        <a:p>
          <a:r>
            <a:rPr lang="en-US" dirty="0"/>
            <a:t>Machine Learning Lifecycle</a:t>
          </a:r>
        </a:p>
      </dgm:t>
    </dgm:pt>
    <dgm:pt modelId="{72495693-D847-42C0-9A19-E95BD581D3E7}" type="parTrans" cxnId="{1CC7FE10-95DF-443A-8179-166A75CCAE0B}">
      <dgm:prSet/>
      <dgm:spPr/>
      <dgm:t>
        <a:bodyPr/>
        <a:lstStyle/>
        <a:p>
          <a:endParaRPr lang="en-US"/>
        </a:p>
      </dgm:t>
    </dgm:pt>
    <dgm:pt modelId="{474B4B76-3E2D-435F-8F4D-B73DF965EA74}" type="sibTrans" cxnId="{1CC7FE10-95DF-443A-8179-166A75CCAE0B}">
      <dgm:prSet/>
      <dgm:spPr/>
      <dgm:t>
        <a:bodyPr/>
        <a:lstStyle/>
        <a:p>
          <a:endParaRPr lang="en-US"/>
        </a:p>
      </dgm:t>
    </dgm:pt>
    <dgm:pt modelId="{D00295DB-5212-4E52-9F54-96360BB35EC2}">
      <dgm:prSet phldrT="[Text]" custT="1"/>
      <dgm:spPr/>
      <dgm:t>
        <a:bodyPr/>
        <a:lstStyle/>
        <a:p>
          <a:r>
            <a:rPr lang="en-US" sz="1400" b="1" dirty="0"/>
            <a:t>Business Problem</a:t>
          </a:r>
        </a:p>
      </dgm:t>
    </dgm:pt>
    <dgm:pt modelId="{8045862A-E4F3-43A2-BD19-E0A05AF9A8CA}" type="parTrans" cxnId="{EB82F46A-C6B5-42E6-BBEE-BCA5735C9E1E}">
      <dgm:prSet/>
      <dgm:spPr/>
      <dgm:t>
        <a:bodyPr/>
        <a:lstStyle/>
        <a:p>
          <a:endParaRPr lang="en-US"/>
        </a:p>
      </dgm:t>
    </dgm:pt>
    <dgm:pt modelId="{29BB3885-8894-4B2C-8398-BF2051B1349C}" type="sibTrans" cxnId="{EB82F46A-C6B5-42E6-BBEE-BCA5735C9E1E}">
      <dgm:prSet/>
      <dgm:spPr/>
      <dgm:t>
        <a:bodyPr/>
        <a:lstStyle/>
        <a:p>
          <a:endParaRPr lang="en-US"/>
        </a:p>
      </dgm:t>
    </dgm:pt>
    <dgm:pt modelId="{FAEC5D4A-15D8-4D37-9C0C-CEF566181D80}">
      <dgm:prSet phldrT="[Text]"/>
      <dgm:spPr/>
      <dgm:t>
        <a:bodyPr/>
        <a:lstStyle/>
        <a:p>
          <a:r>
            <a:rPr lang="en-US" b="1" dirty="0"/>
            <a:t>Data Collection</a:t>
          </a:r>
        </a:p>
      </dgm:t>
    </dgm:pt>
    <dgm:pt modelId="{A072583F-4082-47EF-8D91-8AE4D93518C8}" type="parTrans" cxnId="{F585FA7C-AFB8-44BF-B36F-BCB517426879}">
      <dgm:prSet/>
      <dgm:spPr/>
      <dgm:t>
        <a:bodyPr/>
        <a:lstStyle/>
        <a:p>
          <a:endParaRPr lang="en-US"/>
        </a:p>
      </dgm:t>
    </dgm:pt>
    <dgm:pt modelId="{C31E5D11-B2F2-4377-955D-2DF7A1B44383}" type="sibTrans" cxnId="{F585FA7C-AFB8-44BF-B36F-BCB517426879}">
      <dgm:prSet/>
      <dgm:spPr/>
      <dgm:t>
        <a:bodyPr/>
        <a:lstStyle/>
        <a:p>
          <a:endParaRPr lang="en-US"/>
        </a:p>
      </dgm:t>
    </dgm:pt>
    <dgm:pt modelId="{D683C64E-D8EB-4D3C-97F5-490832D33F52}">
      <dgm:prSet phldrT="[Text]"/>
      <dgm:spPr/>
      <dgm:t>
        <a:bodyPr/>
        <a:lstStyle/>
        <a:p>
          <a:r>
            <a:rPr lang="en-US" b="1" dirty="0"/>
            <a:t>Data Preparation</a:t>
          </a:r>
        </a:p>
      </dgm:t>
    </dgm:pt>
    <dgm:pt modelId="{EEC5BCC0-4F65-4E14-A9BA-76898CFDA2C8}" type="parTrans" cxnId="{DF56E2C0-03D3-4BD7-A169-E06ED8EF2B17}">
      <dgm:prSet/>
      <dgm:spPr/>
      <dgm:t>
        <a:bodyPr/>
        <a:lstStyle/>
        <a:p>
          <a:endParaRPr lang="en-US"/>
        </a:p>
      </dgm:t>
    </dgm:pt>
    <dgm:pt modelId="{CD98C4C7-4151-4D2D-B4A8-7A809009FBB8}" type="sibTrans" cxnId="{DF56E2C0-03D3-4BD7-A169-E06ED8EF2B17}">
      <dgm:prSet/>
      <dgm:spPr/>
      <dgm:t>
        <a:bodyPr/>
        <a:lstStyle/>
        <a:p>
          <a:endParaRPr lang="en-US"/>
        </a:p>
      </dgm:t>
    </dgm:pt>
    <dgm:pt modelId="{7209A85B-3727-4D29-A3B6-92DC2821DF7E}">
      <dgm:prSet phldrT="[Text]"/>
      <dgm:spPr/>
      <dgm:t>
        <a:bodyPr/>
        <a:lstStyle/>
        <a:p>
          <a:r>
            <a:rPr lang="en-US" b="1" dirty="0"/>
            <a:t>Exploratory Data Analysis</a:t>
          </a:r>
        </a:p>
      </dgm:t>
    </dgm:pt>
    <dgm:pt modelId="{A5A59FD7-D62A-4163-A3E0-EC67A8508935}" type="parTrans" cxnId="{653F722B-ADE1-4645-9A9A-C81C35AE06B8}">
      <dgm:prSet/>
      <dgm:spPr/>
      <dgm:t>
        <a:bodyPr/>
        <a:lstStyle/>
        <a:p>
          <a:endParaRPr lang="en-US"/>
        </a:p>
      </dgm:t>
    </dgm:pt>
    <dgm:pt modelId="{E48C2145-13D6-4959-80EE-F22E30E4FAC8}" type="sibTrans" cxnId="{653F722B-ADE1-4645-9A9A-C81C35AE06B8}">
      <dgm:prSet/>
      <dgm:spPr/>
      <dgm:t>
        <a:bodyPr/>
        <a:lstStyle/>
        <a:p>
          <a:endParaRPr lang="en-US"/>
        </a:p>
      </dgm:t>
    </dgm:pt>
    <dgm:pt modelId="{2B82E5BC-6155-490E-933B-2E8B76081D90}">
      <dgm:prSet phldrT="[Text]"/>
      <dgm:spPr/>
      <dgm:t>
        <a:bodyPr/>
        <a:lstStyle/>
        <a:p>
          <a:r>
            <a:rPr lang="en-US" b="1" dirty="0"/>
            <a:t>Modelling</a:t>
          </a:r>
        </a:p>
      </dgm:t>
    </dgm:pt>
    <dgm:pt modelId="{D5E55B5C-63CB-41EF-95B3-DF371EE53550}" type="parTrans" cxnId="{4143A988-B2AF-4AD2-A5F9-AA1A42994FA0}">
      <dgm:prSet/>
      <dgm:spPr/>
      <dgm:t>
        <a:bodyPr/>
        <a:lstStyle/>
        <a:p>
          <a:endParaRPr lang="en-US"/>
        </a:p>
      </dgm:t>
    </dgm:pt>
    <dgm:pt modelId="{30B5029E-5183-472B-91C2-B686A0BD6DC0}" type="sibTrans" cxnId="{4143A988-B2AF-4AD2-A5F9-AA1A42994FA0}">
      <dgm:prSet/>
      <dgm:spPr/>
      <dgm:t>
        <a:bodyPr/>
        <a:lstStyle/>
        <a:p>
          <a:endParaRPr lang="en-US"/>
        </a:p>
      </dgm:t>
    </dgm:pt>
    <dgm:pt modelId="{3A969514-7104-418C-8642-544B6E6AE770}">
      <dgm:prSet phldrT="[Text]"/>
      <dgm:spPr/>
      <dgm:t>
        <a:bodyPr/>
        <a:lstStyle/>
        <a:p>
          <a:r>
            <a:rPr lang="en-US" b="1" dirty="0"/>
            <a:t>Model Evaluation</a:t>
          </a:r>
        </a:p>
      </dgm:t>
    </dgm:pt>
    <dgm:pt modelId="{946A756C-0E17-4BE3-B313-74E153B1CB23}" type="parTrans" cxnId="{4D599238-736E-40CA-8060-573123FF5D6B}">
      <dgm:prSet/>
      <dgm:spPr/>
      <dgm:t>
        <a:bodyPr/>
        <a:lstStyle/>
        <a:p>
          <a:endParaRPr lang="en-US"/>
        </a:p>
      </dgm:t>
    </dgm:pt>
    <dgm:pt modelId="{1E60057B-9B4C-4299-AC83-4A4E5474F998}" type="sibTrans" cxnId="{4D599238-736E-40CA-8060-573123FF5D6B}">
      <dgm:prSet/>
      <dgm:spPr/>
      <dgm:t>
        <a:bodyPr/>
        <a:lstStyle/>
        <a:p>
          <a:endParaRPr lang="en-US"/>
        </a:p>
      </dgm:t>
    </dgm:pt>
    <dgm:pt modelId="{CCA92FA3-1809-4B4A-AB45-009C9765252C}">
      <dgm:prSet phldrT="[Text]" custT="1"/>
      <dgm:spPr/>
      <dgm:t>
        <a:bodyPr/>
        <a:lstStyle/>
        <a:p>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gm:t>
    </dgm:pt>
    <dgm:pt modelId="{0B971864-9515-402B-931A-15E422336409}" type="parTrans" cxnId="{BEA0EF1F-814F-406F-A41E-523138934369}">
      <dgm:prSet/>
      <dgm:spPr/>
      <dgm:t>
        <a:bodyPr/>
        <a:lstStyle/>
        <a:p>
          <a:endParaRPr lang="en-US"/>
        </a:p>
      </dgm:t>
    </dgm:pt>
    <dgm:pt modelId="{C805AE10-32FF-44F5-B7D2-618FD5D10BDC}" type="sibTrans" cxnId="{BEA0EF1F-814F-406F-A41E-523138934369}">
      <dgm:prSet/>
      <dgm:spPr/>
      <dgm:t>
        <a:bodyPr/>
        <a:lstStyle/>
        <a:p>
          <a:endParaRPr lang="en-US"/>
        </a:p>
      </dgm:t>
    </dgm:pt>
    <dgm:pt modelId="{5DF21F0F-5028-4808-A851-3A6EF6046810}" type="pres">
      <dgm:prSet presAssocID="{CEBE31FA-1177-4697-B7A3-4E261DC907C8}" presName="Name0" presStyleCnt="0">
        <dgm:presLayoutVars>
          <dgm:chMax val="1"/>
          <dgm:dir/>
          <dgm:animLvl val="ctr"/>
          <dgm:resizeHandles val="exact"/>
        </dgm:presLayoutVars>
      </dgm:prSet>
      <dgm:spPr/>
    </dgm:pt>
    <dgm:pt modelId="{F8478E34-C227-4580-A066-65B07F51ADA0}" type="pres">
      <dgm:prSet presAssocID="{0A1CA0A5-31D0-4642-9755-E855D9D3B578}" presName="centerShape" presStyleLbl="node0" presStyleIdx="0" presStyleCnt="1"/>
      <dgm:spPr/>
    </dgm:pt>
    <dgm:pt modelId="{9C313377-2E62-47AE-B4F9-4B0F16F70ECE}" type="pres">
      <dgm:prSet presAssocID="{D00295DB-5212-4E52-9F54-96360BB35EC2}" presName="node" presStyleLbl="node1" presStyleIdx="0" presStyleCnt="7">
        <dgm:presLayoutVars>
          <dgm:bulletEnabled val="1"/>
        </dgm:presLayoutVars>
      </dgm:prSet>
      <dgm:spPr/>
    </dgm:pt>
    <dgm:pt modelId="{B8EDA83B-96A3-4428-851F-54CF37609BD5}" type="pres">
      <dgm:prSet presAssocID="{D00295DB-5212-4E52-9F54-96360BB35EC2}" presName="dummy" presStyleCnt="0"/>
      <dgm:spPr/>
    </dgm:pt>
    <dgm:pt modelId="{96C40299-BECD-4267-9891-24FA6D7E85DC}" type="pres">
      <dgm:prSet presAssocID="{29BB3885-8894-4B2C-8398-BF2051B1349C}" presName="sibTrans" presStyleLbl="sibTrans2D1" presStyleIdx="0" presStyleCnt="7"/>
      <dgm:spPr/>
    </dgm:pt>
    <dgm:pt modelId="{3254210F-088F-4F61-8533-FC31ED578789}" type="pres">
      <dgm:prSet presAssocID="{FAEC5D4A-15D8-4D37-9C0C-CEF566181D80}" presName="node" presStyleLbl="node1" presStyleIdx="1" presStyleCnt="7">
        <dgm:presLayoutVars>
          <dgm:bulletEnabled val="1"/>
        </dgm:presLayoutVars>
      </dgm:prSet>
      <dgm:spPr/>
    </dgm:pt>
    <dgm:pt modelId="{CBB083C1-3939-4500-A17C-AD6CE141F338}" type="pres">
      <dgm:prSet presAssocID="{FAEC5D4A-15D8-4D37-9C0C-CEF566181D80}" presName="dummy" presStyleCnt="0"/>
      <dgm:spPr/>
    </dgm:pt>
    <dgm:pt modelId="{01088A6F-7463-40D8-823E-D5408754BC44}" type="pres">
      <dgm:prSet presAssocID="{C31E5D11-B2F2-4377-955D-2DF7A1B44383}" presName="sibTrans" presStyleLbl="sibTrans2D1" presStyleIdx="1" presStyleCnt="7"/>
      <dgm:spPr/>
    </dgm:pt>
    <dgm:pt modelId="{53EEE381-B550-4531-84EC-DB4BF931082E}" type="pres">
      <dgm:prSet presAssocID="{D683C64E-D8EB-4D3C-97F5-490832D33F52}" presName="node" presStyleLbl="node1" presStyleIdx="2" presStyleCnt="7">
        <dgm:presLayoutVars>
          <dgm:bulletEnabled val="1"/>
        </dgm:presLayoutVars>
      </dgm:prSet>
      <dgm:spPr/>
    </dgm:pt>
    <dgm:pt modelId="{A4647A68-8E94-4374-AD71-A82A017B7363}" type="pres">
      <dgm:prSet presAssocID="{D683C64E-D8EB-4D3C-97F5-490832D33F52}" presName="dummy" presStyleCnt="0"/>
      <dgm:spPr/>
    </dgm:pt>
    <dgm:pt modelId="{23AB7356-CE33-49A1-A0EC-2D6DCE211956}" type="pres">
      <dgm:prSet presAssocID="{CD98C4C7-4151-4D2D-B4A8-7A809009FBB8}" presName="sibTrans" presStyleLbl="sibTrans2D1" presStyleIdx="2" presStyleCnt="7"/>
      <dgm:spPr/>
    </dgm:pt>
    <dgm:pt modelId="{13C3C0A9-C42B-4EE5-B063-13F3BB9AB2AB}" type="pres">
      <dgm:prSet presAssocID="{7209A85B-3727-4D29-A3B6-92DC2821DF7E}" presName="node" presStyleLbl="node1" presStyleIdx="3" presStyleCnt="7">
        <dgm:presLayoutVars>
          <dgm:bulletEnabled val="1"/>
        </dgm:presLayoutVars>
      </dgm:prSet>
      <dgm:spPr/>
    </dgm:pt>
    <dgm:pt modelId="{8931D7B6-6F88-427E-AF86-93A3B398BC45}" type="pres">
      <dgm:prSet presAssocID="{7209A85B-3727-4D29-A3B6-92DC2821DF7E}" presName="dummy" presStyleCnt="0"/>
      <dgm:spPr/>
    </dgm:pt>
    <dgm:pt modelId="{92709C2B-BADA-41CC-A17C-99CA3075EDFF}" type="pres">
      <dgm:prSet presAssocID="{E48C2145-13D6-4959-80EE-F22E30E4FAC8}" presName="sibTrans" presStyleLbl="sibTrans2D1" presStyleIdx="3" presStyleCnt="7"/>
      <dgm:spPr/>
    </dgm:pt>
    <dgm:pt modelId="{74ECF029-E8CC-4D77-9F52-EC7723A4D087}" type="pres">
      <dgm:prSet presAssocID="{2B82E5BC-6155-490E-933B-2E8B76081D90}" presName="node" presStyleLbl="node1" presStyleIdx="4" presStyleCnt="7">
        <dgm:presLayoutVars>
          <dgm:bulletEnabled val="1"/>
        </dgm:presLayoutVars>
      </dgm:prSet>
      <dgm:spPr/>
    </dgm:pt>
    <dgm:pt modelId="{EAC7C877-0538-4AE7-A84C-21EDD1A7475F}" type="pres">
      <dgm:prSet presAssocID="{2B82E5BC-6155-490E-933B-2E8B76081D90}" presName="dummy" presStyleCnt="0"/>
      <dgm:spPr/>
    </dgm:pt>
    <dgm:pt modelId="{9024EB34-7188-49E6-9852-2A56471B4502}" type="pres">
      <dgm:prSet presAssocID="{30B5029E-5183-472B-91C2-B686A0BD6DC0}" presName="sibTrans" presStyleLbl="sibTrans2D1" presStyleIdx="4" presStyleCnt="7"/>
      <dgm:spPr/>
    </dgm:pt>
    <dgm:pt modelId="{935173BB-5FCA-4A69-ABB8-06336B2176B5}" type="pres">
      <dgm:prSet presAssocID="{3A969514-7104-418C-8642-544B6E6AE770}" presName="node" presStyleLbl="node1" presStyleIdx="5" presStyleCnt="7">
        <dgm:presLayoutVars>
          <dgm:bulletEnabled val="1"/>
        </dgm:presLayoutVars>
      </dgm:prSet>
      <dgm:spPr/>
    </dgm:pt>
    <dgm:pt modelId="{2C3F31BD-527E-48D0-8A42-7D6E6170D03F}" type="pres">
      <dgm:prSet presAssocID="{3A969514-7104-418C-8642-544B6E6AE770}" presName="dummy" presStyleCnt="0"/>
      <dgm:spPr/>
    </dgm:pt>
    <dgm:pt modelId="{9E0EC5A6-3E41-41AC-BFB8-0B10766904D5}" type="pres">
      <dgm:prSet presAssocID="{1E60057B-9B4C-4299-AC83-4A4E5474F998}" presName="sibTrans" presStyleLbl="sibTrans2D1" presStyleIdx="5" presStyleCnt="7"/>
      <dgm:spPr/>
    </dgm:pt>
    <dgm:pt modelId="{211472D3-AD7D-43AD-9C27-F67D51F8BCC6}" type="pres">
      <dgm:prSet presAssocID="{CCA92FA3-1809-4B4A-AB45-009C9765252C}" presName="node" presStyleLbl="node1" presStyleIdx="6" presStyleCnt="7">
        <dgm:presLayoutVars>
          <dgm:bulletEnabled val="1"/>
        </dgm:presLayoutVars>
      </dgm:prSet>
      <dgm:spPr/>
    </dgm:pt>
    <dgm:pt modelId="{27D4B19A-13B1-4B05-908E-558F6A91EA88}" type="pres">
      <dgm:prSet presAssocID="{CCA92FA3-1809-4B4A-AB45-009C9765252C}" presName="dummy" presStyleCnt="0"/>
      <dgm:spPr/>
    </dgm:pt>
    <dgm:pt modelId="{03E2ED4A-CAF7-4E50-A23B-70C5625A7D33}" type="pres">
      <dgm:prSet presAssocID="{C805AE10-32FF-44F5-B7D2-618FD5D10BDC}" presName="sibTrans" presStyleLbl="sibTrans2D1" presStyleIdx="6" presStyleCnt="7"/>
      <dgm:spPr/>
    </dgm:pt>
  </dgm:ptLst>
  <dgm:cxnLst>
    <dgm:cxn modelId="{EB288608-82E4-4958-9C4D-89BDB68A752D}" type="presOf" srcId="{7209A85B-3727-4D29-A3B6-92DC2821DF7E}" destId="{13C3C0A9-C42B-4EE5-B063-13F3BB9AB2AB}" srcOrd="0" destOrd="0" presId="urn:microsoft.com/office/officeart/2005/8/layout/radial6"/>
    <dgm:cxn modelId="{6681DB0A-461B-44CF-B1E2-2A62F554D13E}" type="presOf" srcId="{1E60057B-9B4C-4299-AC83-4A4E5474F998}" destId="{9E0EC5A6-3E41-41AC-BFB8-0B10766904D5}" srcOrd="0" destOrd="0" presId="urn:microsoft.com/office/officeart/2005/8/layout/radial6"/>
    <dgm:cxn modelId="{1CC7FE10-95DF-443A-8179-166A75CCAE0B}" srcId="{CEBE31FA-1177-4697-B7A3-4E261DC907C8}" destId="{0A1CA0A5-31D0-4642-9755-E855D9D3B578}" srcOrd="0" destOrd="0" parTransId="{72495693-D847-42C0-9A19-E95BD581D3E7}" sibTransId="{474B4B76-3E2D-435F-8F4D-B73DF965EA74}"/>
    <dgm:cxn modelId="{BEA0EF1F-814F-406F-A41E-523138934369}" srcId="{0A1CA0A5-31D0-4642-9755-E855D9D3B578}" destId="{CCA92FA3-1809-4B4A-AB45-009C9765252C}" srcOrd="6" destOrd="0" parTransId="{0B971864-9515-402B-931A-15E422336409}" sibTransId="{C805AE10-32FF-44F5-B7D2-618FD5D10BDC}"/>
    <dgm:cxn modelId="{653F722B-ADE1-4645-9A9A-C81C35AE06B8}" srcId="{0A1CA0A5-31D0-4642-9755-E855D9D3B578}" destId="{7209A85B-3727-4D29-A3B6-92DC2821DF7E}" srcOrd="3" destOrd="0" parTransId="{A5A59FD7-D62A-4163-A3E0-EC67A8508935}" sibTransId="{E48C2145-13D6-4959-80EE-F22E30E4FAC8}"/>
    <dgm:cxn modelId="{A1D56D2F-6C21-4BEA-A595-023F064AE22E}" type="presOf" srcId="{CEBE31FA-1177-4697-B7A3-4E261DC907C8}" destId="{5DF21F0F-5028-4808-A851-3A6EF6046810}" srcOrd="0" destOrd="0" presId="urn:microsoft.com/office/officeart/2005/8/layout/radial6"/>
    <dgm:cxn modelId="{4D599238-736E-40CA-8060-573123FF5D6B}" srcId="{0A1CA0A5-31D0-4642-9755-E855D9D3B578}" destId="{3A969514-7104-418C-8642-544B6E6AE770}" srcOrd="5" destOrd="0" parTransId="{946A756C-0E17-4BE3-B313-74E153B1CB23}" sibTransId="{1E60057B-9B4C-4299-AC83-4A4E5474F998}"/>
    <dgm:cxn modelId="{333C2D3E-5A17-45A0-A628-902A4146DE29}" type="presOf" srcId="{29BB3885-8894-4B2C-8398-BF2051B1349C}" destId="{96C40299-BECD-4267-9891-24FA6D7E85DC}" srcOrd="0" destOrd="0" presId="urn:microsoft.com/office/officeart/2005/8/layout/radial6"/>
    <dgm:cxn modelId="{9B437D40-C34E-44E5-8F69-315C3AF399F2}" type="presOf" srcId="{E48C2145-13D6-4959-80EE-F22E30E4FAC8}" destId="{92709C2B-BADA-41CC-A17C-99CA3075EDFF}" srcOrd="0" destOrd="0" presId="urn:microsoft.com/office/officeart/2005/8/layout/radial6"/>
    <dgm:cxn modelId="{B75D895E-D68E-451E-BEFA-8A9D8C39538D}" type="presOf" srcId="{FAEC5D4A-15D8-4D37-9C0C-CEF566181D80}" destId="{3254210F-088F-4F61-8533-FC31ED578789}" srcOrd="0" destOrd="0" presId="urn:microsoft.com/office/officeart/2005/8/layout/radial6"/>
    <dgm:cxn modelId="{472D9063-D7EB-4B55-A35A-4250B99D20E2}" type="presOf" srcId="{30B5029E-5183-472B-91C2-B686A0BD6DC0}" destId="{9024EB34-7188-49E6-9852-2A56471B4502}" srcOrd="0" destOrd="0" presId="urn:microsoft.com/office/officeart/2005/8/layout/radial6"/>
    <dgm:cxn modelId="{EB82F46A-C6B5-42E6-BBEE-BCA5735C9E1E}" srcId="{0A1CA0A5-31D0-4642-9755-E855D9D3B578}" destId="{D00295DB-5212-4E52-9F54-96360BB35EC2}" srcOrd="0" destOrd="0" parTransId="{8045862A-E4F3-43A2-BD19-E0A05AF9A8CA}" sibTransId="{29BB3885-8894-4B2C-8398-BF2051B1349C}"/>
    <dgm:cxn modelId="{C221206D-145F-4086-B9ED-CA4C8331130D}" type="presOf" srcId="{3A969514-7104-418C-8642-544B6E6AE770}" destId="{935173BB-5FCA-4A69-ABB8-06336B2176B5}" srcOrd="0" destOrd="0" presId="urn:microsoft.com/office/officeart/2005/8/layout/radial6"/>
    <dgm:cxn modelId="{818EF74E-D623-483C-9CC8-F54BAC2DD083}" type="presOf" srcId="{D683C64E-D8EB-4D3C-97F5-490832D33F52}" destId="{53EEE381-B550-4531-84EC-DB4BF931082E}" srcOrd="0" destOrd="0" presId="urn:microsoft.com/office/officeart/2005/8/layout/radial6"/>
    <dgm:cxn modelId="{3FCBAB7A-D402-4FF5-BF6C-05CF6E93093A}" type="presOf" srcId="{CCA92FA3-1809-4B4A-AB45-009C9765252C}" destId="{211472D3-AD7D-43AD-9C27-F67D51F8BCC6}" srcOrd="0" destOrd="0" presId="urn:microsoft.com/office/officeart/2005/8/layout/radial6"/>
    <dgm:cxn modelId="{6FCCF27A-156B-49B0-A691-38A04E83516D}" type="presOf" srcId="{C31E5D11-B2F2-4377-955D-2DF7A1B44383}" destId="{01088A6F-7463-40D8-823E-D5408754BC44}" srcOrd="0" destOrd="0" presId="urn:microsoft.com/office/officeart/2005/8/layout/radial6"/>
    <dgm:cxn modelId="{F585FA7C-AFB8-44BF-B36F-BCB517426879}" srcId="{0A1CA0A5-31D0-4642-9755-E855D9D3B578}" destId="{FAEC5D4A-15D8-4D37-9C0C-CEF566181D80}" srcOrd="1" destOrd="0" parTransId="{A072583F-4082-47EF-8D91-8AE4D93518C8}" sibTransId="{C31E5D11-B2F2-4377-955D-2DF7A1B44383}"/>
    <dgm:cxn modelId="{4143A988-B2AF-4AD2-A5F9-AA1A42994FA0}" srcId="{0A1CA0A5-31D0-4642-9755-E855D9D3B578}" destId="{2B82E5BC-6155-490E-933B-2E8B76081D90}" srcOrd="4" destOrd="0" parTransId="{D5E55B5C-63CB-41EF-95B3-DF371EE53550}" sibTransId="{30B5029E-5183-472B-91C2-B686A0BD6DC0}"/>
    <dgm:cxn modelId="{7D8CD69C-02F3-4E56-9B2A-22FB39BBD117}" type="presOf" srcId="{CD98C4C7-4151-4D2D-B4A8-7A809009FBB8}" destId="{23AB7356-CE33-49A1-A0EC-2D6DCE211956}" srcOrd="0" destOrd="0" presId="urn:microsoft.com/office/officeart/2005/8/layout/radial6"/>
    <dgm:cxn modelId="{7E9B2CB9-DF1C-4105-BC6A-5B7AB01265AA}" type="presOf" srcId="{0A1CA0A5-31D0-4642-9755-E855D9D3B578}" destId="{F8478E34-C227-4580-A066-65B07F51ADA0}" srcOrd="0" destOrd="0" presId="urn:microsoft.com/office/officeart/2005/8/layout/radial6"/>
    <dgm:cxn modelId="{DF56E2C0-03D3-4BD7-A169-E06ED8EF2B17}" srcId="{0A1CA0A5-31D0-4642-9755-E855D9D3B578}" destId="{D683C64E-D8EB-4D3C-97F5-490832D33F52}" srcOrd="2" destOrd="0" parTransId="{EEC5BCC0-4F65-4E14-A9BA-76898CFDA2C8}" sibTransId="{CD98C4C7-4151-4D2D-B4A8-7A809009FBB8}"/>
    <dgm:cxn modelId="{F5CA20C7-AE17-4999-A035-F2681F06A849}" type="presOf" srcId="{C805AE10-32FF-44F5-B7D2-618FD5D10BDC}" destId="{03E2ED4A-CAF7-4E50-A23B-70C5625A7D33}" srcOrd="0" destOrd="0" presId="urn:microsoft.com/office/officeart/2005/8/layout/radial6"/>
    <dgm:cxn modelId="{1FE87DE1-A4D9-42C3-AA44-BB1D17FBE40B}" type="presOf" srcId="{D00295DB-5212-4E52-9F54-96360BB35EC2}" destId="{9C313377-2E62-47AE-B4F9-4B0F16F70ECE}" srcOrd="0" destOrd="0" presId="urn:microsoft.com/office/officeart/2005/8/layout/radial6"/>
    <dgm:cxn modelId="{B49160EF-C201-40AB-A515-9A1C94D9B8EA}" type="presOf" srcId="{2B82E5BC-6155-490E-933B-2E8B76081D90}" destId="{74ECF029-E8CC-4D77-9F52-EC7723A4D087}" srcOrd="0" destOrd="0" presId="urn:microsoft.com/office/officeart/2005/8/layout/radial6"/>
    <dgm:cxn modelId="{3F1E7938-267E-4EF1-BCB1-940E6D4DD69E}" type="presParOf" srcId="{5DF21F0F-5028-4808-A851-3A6EF6046810}" destId="{F8478E34-C227-4580-A066-65B07F51ADA0}" srcOrd="0" destOrd="0" presId="urn:microsoft.com/office/officeart/2005/8/layout/radial6"/>
    <dgm:cxn modelId="{393623F9-AE1B-4B07-98B5-0923ECCAD878}" type="presParOf" srcId="{5DF21F0F-5028-4808-A851-3A6EF6046810}" destId="{9C313377-2E62-47AE-B4F9-4B0F16F70ECE}" srcOrd="1" destOrd="0" presId="urn:microsoft.com/office/officeart/2005/8/layout/radial6"/>
    <dgm:cxn modelId="{9B0D4EA7-B1DE-46BC-BB1D-E2D6F81DDFC6}" type="presParOf" srcId="{5DF21F0F-5028-4808-A851-3A6EF6046810}" destId="{B8EDA83B-96A3-4428-851F-54CF37609BD5}" srcOrd="2" destOrd="0" presId="urn:microsoft.com/office/officeart/2005/8/layout/radial6"/>
    <dgm:cxn modelId="{EA2F4224-7D6C-4340-BF72-34094146D9BA}" type="presParOf" srcId="{5DF21F0F-5028-4808-A851-3A6EF6046810}" destId="{96C40299-BECD-4267-9891-24FA6D7E85DC}" srcOrd="3" destOrd="0" presId="urn:microsoft.com/office/officeart/2005/8/layout/radial6"/>
    <dgm:cxn modelId="{6EDD510E-EEC1-495E-B44D-2BC613B36EA5}" type="presParOf" srcId="{5DF21F0F-5028-4808-A851-3A6EF6046810}" destId="{3254210F-088F-4F61-8533-FC31ED578789}" srcOrd="4" destOrd="0" presId="urn:microsoft.com/office/officeart/2005/8/layout/radial6"/>
    <dgm:cxn modelId="{294F5568-0469-497B-808A-9BB56D74E452}" type="presParOf" srcId="{5DF21F0F-5028-4808-A851-3A6EF6046810}" destId="{CBB083C1-3939-4500-A17C-AD6CE141F338}" srcOrd="5" destOrd="0" presId="urn:microsoft.com/office/officeart/2005/8/layout/radial6"/>
    <dgm:cxn modelId="{ABEADF9E-45A7-42EB-88DF-C235AA79CB7C}" type="presParOf" srcId="{5DF21F0F-5028-4808-A851-3A6EF6046810}" destId="{01088A6F-7463-40D8-823E-D5408754BC44}" srcOrd="6" destOrd="0" presId="urn:microsoft.com/office/officeart/2005/8/layout/radial6"/>
    <dgm:cxn modelId="{03775364-AD4A-4C4D-9203-D2D418F382F2}" type="presParOf" srcId="{5DF21F0F-5028-4808-A851-3A6EF6046810}" destId="{53EEE381-B550-4531-84EC-DB4BF931082E}" srcOrd="7" destOrd="0" presId="urn:microsoft.com/office/officeart/2005/8/layout/radial6"/>
    <dgm:cxn modelId="{8C548F88-2A1C-4EE8-B9F8-E0BFD3EA851B}" type="presParOf" srcId="{5DF21F0F-5028-4808-A851-3A6EF6046810}" destId="{A4647A68-8E94-4374-AD71-A82A017B7363}" srcOrd="8" destOrd="0" presId="urn:microsoft.com/office/officeart/2005/8/layout/radial6"/>
    <dgm:cxn modelId="{BA2EBE9E-8106-4787-B644-C295875F923F}" type="presParOf" srcId="{5DF21F0F-5028-4808-A851-3A6EF6046810}" destId="{23AB7356-CE33-49A1-A0EC-2D6DCE211956}" srcOrd="9" destOrd="0" presId="urn:microsoft.com/office/officeart/2005/8/layout/radial6"/>
    <dgm:cxn modelId="{7922EFFC-680B-4D94-854A-174D044D627A}" type="presParOf" srcId="{5DF21F0F-5028-4808-A851-3A6EF6046810}" destId="{13C3C0A9-C42B-4EE5-B063-13F3BB9AB2AB}" srcOrd="10" destOrd="0" presId="urn:microsoft.com/office/officeart/2005/8/layout/radial6"/>
    <dgm:cxn modelId="{C2067C99-7FF5-4BA7-841A-1C7CE8899818}" type="presParOf" srcId="{5DF21F0F-5028-4808-A851-3A6EF6046810}" destId="{8931D7B6-6F88-427E-AF86-93A3B398BC45}" srcOrd="11" destOrd="0" presId="urn:microsoft.com/office/officeart/2005/8/layout/radial6"/>
    <dgm:cxn modelId="{D777E389-4FC9-45E4-AC3F-189BD3612747}" type="presParOf" srcId="{5DF21F0F-5028-4808-A851-3A6EF6046810}" destId="{92709C2B-BADA-41CC-A17C-99CA3075EDFF}" srcOrd="12" destOrd="0" presId="urn:microsoft.com/office/officeart/2005/8/layout/radial6"/>
    <dgm:cxn modelId="{6A8BB407-4466-4273-AE71-09D333D78BEB}" type="presParOf" srcId="{5DF21F0F-5028-4808-A851-3A6EF6046810}" destId="{74ECF029-E8CC-4D77-9F52-EC7723A4D087}" srcOrd="13" destOrd="0" presId="urn:microsoft.com/office/officeart/2005/8/layout/radial6"/>
    <dgm:cxn modelId="{B154D899-245D-414C-AAAF-2F9A0EA51CBA}" type="presParOf" srcId="{5DF21F0F-5028-4808-A851-3A6EF6046810}" destId="{EAC7C877-0538-4AE7-A84C-21EDD1A7475F}" srcOrd="14" destOrd="0" presId="urn:microsoft.com/office/officeart/2005/8/layout/radial6"/>
    <dgm:cxn modelId="{21A5D09A-2B1F-466C-9019-4347634935BD}" type="presParOf" srcId="{5DF21F0F-5028-4808-A851-3A6EF6046810}" destId="{9024EB34-7188-49E6-9852-2A56471B4502}" srcOrd="15" destOrd="0" presId="urn:microsoft.com/office/officeart/2005/8/layout/radial6"/>
    <dgm:cxn modelId="{8CAD5AC0-7A2D-41F2-94C1-6DD5F5811D29}" type="presParOf" srcId="{5DF21F0F-5028-4808-A851-3A6EF6046810}" destId="{935173BB-5FCA-4A69-ABB8-06336B2176B5}" srcOrd="16" destOrd="0" presId="urn:microsoft.com/office/officeart/2005/8/layout/radial6"/>
    <dgm:cxn modelId="{E6F48C27-D256-4AB4-BDDD-FB570CBC318D}" type="presParOf" srcId="{5DF21F0F-5028-4808-A851-3A6EF6046810}" destId="{2C3F31BD-527E-48D0-8A42-7D6E6170D03F}" srcOrd="17" destOrd="0" presId="urn:microsoft.com/office/officeart/2005/8/layout/radial6"/>
    <dgm:cxn modelId="{21986B03-733F-45F6-B8AD-89AA1DFEFF24}" type="presParOf" srcId="{5DF21F0F-5028-4808-A851-3A6EF6046810}" destId="{9E0EC5A6-3E41-41AC-BFB8-0B10766904D5}" srcOrd="18" destOrd="0" presId="urn:microsoft.com/office/officeart/2005/8/layout/radial6"/>
    <dgm:cxn modelId="{75FDA98D-F4DF-40A8-9387-6F5B328B571B}" type="presParOf" srcId="{5DF21F0F-5028-4808-A851-3A6EF6046810}" destId="{211472D3-AD7D-43AD-9C27-F67D51F8BCC6}" srcOrd="19" destOrd="0" presId="urn:microsoft.com/office/officeart/2005/8/layout/radial6"/>
    <dgm:cxn modelId="{680068F1-3F05-4383-94E8-0A2E36C31228}" type="presParOf" srcId="{5DF21F0F-5028-4808-A851-3A6EF6046810}" destId="{27D4B19A-13B1-4B05-908E-558F6A91EA88}" srcOrd="20" destOrd="0" presId="urn:microsoft.com/office/officeart/2005/8/layout/radial6"/>
    <dgm:cxn modelId="{F8735D37-29CD-40ED-9A37-DE48872224B6}" type="presParOf" srcId="{5DF21F0F-5028-4808-A851-3A6EF6046810}" destId="{03E2ED4A-CAF7-4E50-A23B-70C5625A7D3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ED4A-CAF7-4E50-A23B-70C5625A7D33}">
      <dsp:nvSpPr>
        <dsp:cNvPr id="0" name=""/>
        <dsp:cNvSpPr/>
      </dsp:nvSpPr>
      <dsp:spPr>
        <a:xfrm>
          <a:off x="2913810" y="682437"/>
          <a:ext cx="5407794" cy="5407794"/>
        </a:xfrm>
        <a:prstGeom prst="blockArc">
          <a:avLst>
            <a:gd name="adj1" fmla="val 13114286"/>
            <a:gd name="adj2" fmla="val 16200000"/>
            <a:gd name="adj3" fmla="val 390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E0EC5A6-3E41-41AC-BFB8-0B10766904D5}">
      <dsp:nvSpPr>
        <dsp:cNvPr id="0" name=""/>
        <dsp:cNvSpPr/>
      </dsp:nvSpPr>
      <dsp:spPr>
        <a:xfrm>
          <a:off x="2913810" y="682437"/>
          <a:ext cx="5407794" cy="5407794"/>
        </a:xfrm>
        <a:prstGeom prst="blockArc">
          <a:avLst>
            <a:gd name="adj1" fmla="val 10028571"/>
            <a:gd name="adj2" fmla="val 13114286"/>
            <a:gd name="adj3" fmla="val 3906"/>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024EB34-7188-49E6-9852-2A56471B4502}">
      <dsp:nvSpPr>
        <dsp:cNvPr id="0" name=""/>
        <dsp:cNvSpPr/>
      </dsp:nvSpPr>
      <dsp:spPr>
        <a:xfrm>
          <a:off x="2913810" y="682437"/>
          <a:ext cx="5407794" cy="5407794"/>
        </a:xfrm>
        <a:prstGeom prst="blockArc">
          <a:avLst>
            <a:gd name="adj1" fmla="val 6942857"/>
            <a:gd name="adj2" fmla="val 10028571"/>
            <a:gd name="adj3" fmla="val 3906"/>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2709C2B-BADA-41CC-A17C-99CA3075EDFF}">
      <dsp:nvSpPr>
        <dsp:cNvPr id="0" name=""/>
        <dsp:cNvSpPr/>
      </dsp:nvSpPr>
      <dsp:spPr>
        <a:xfrm>
          <a:off x="2913810" y="682437"/>
          <a:ext cx="5407794" cy="5407794"/>
        </a:xfrm>
        <a:prstGeom prst="blockArc">
          <a:avLst>
            <a:gd name="adj1" fmla="val 3857143"/>
            <a:gd name="adj2" fmla="val 6942857"/>
            <a:gd name="adj3" fmla="val 3906"/>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3AB7356-CE33-49A1-A0EC-2D6DCE211956}">
      <dsp:nvSpPr>
        <dsp:cNvPr id="0" name=""/>
        <dsp:cNvSpPr/>
      </dsp:nvSpPr>
      <dsp:spPr>
        <a:xfrm>
          <a:off x="2913810" y="682437"/>
          <a:ext cx="5407794" cy="5407794"/>
        </a:xfrm>
        <a:prstGeom prst="blockArc">
          <a:avLst>
            <a:gd name="adj1" fmla="val 771429"/>
            <a:gd name="adj2" fmla="val 3857143"/>
            <a:gd name="adj3" fmla="val 3906"/>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1088A6F-7463-40D8-823E-D5408754BC44}">
      <dsp:nvSpPr>
        <dsp:cNvPr id="0" name=""/>
        <dsp:cNvSpPr/>
      </dsp:nvSpPr>
      <dsp:spPr>
        <a:xfrm>
          <a:off x="2913810" y="682437"/>
          <a:ext cx="5407794" cy="5407794"/>
        </a:xfrm>
        <a:prstGeom prst="blockArc">
          <a:avLst>
            <a:gd name="adj1" fmla="val 19285714"/>
            <a:gd name="adj2" fmla="val 771429"/>
            <a:gd name="adj3" fmla="val 390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6C40299-BECD-4267-9891-24FA6D7E85DC}">
      <dsp:nvSpPr>
        <dsp:cNvPr id="0" name=""/>
        <dsp:cNvSpPr/>
      </dsp:nvSpPr>
      <dsp:spPr>
        <a:xfrm>
          <a:off x="2913810" y="682437"/>
          <a:ext cx="5407794" cy="5407794"/>
        </a:xfrm>
        <a:prstGeom prst="blockArc">
          <a:avLst>
            <a:gd name="adj1" fmla="val 16200000"/>
            <a:gd name="adj2" fmla="val 19285714"/>
            <a:gd name="adj3" fmla="val 3906"/>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8478E34-C227-4580-A066-65B07F51ADA0}">
      <dsp:nvSpPr>
        <dsp:cNvPr id="0" name=""/>
        <dsp:cNvSpPr/>
      </dsp:nvSpPr>
      <dsp:spPr>
        <a:xfrm>
          <a:off x="4569873" y="2338500"/>
          <a:ext cx="2095668" cy="209566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Machine Learning Lifecycle</a:t>
          </a:r>
        </a:p>
      </dsp:txBody>
      <dsp:txXfrm>
        <a:off x="4876776" y="2645403"/>
        <a:ext cx="1481862" cy="1481862"/>
      </dsp:txXfrm>
    </dsp:sp>
    <dsp:sp modelId="{9C313377-2E62-47AE-B4F9-4B0F16F70ECE}">
      <dsp:nvSpPr>
        <dsp:cNvPr id="0" name=""/>
        <dsp:cNvSpPr/>
      </dsp:nvSpPr>
      <dsp:spPr>
        <a:xfrm>
          <a:off x="4884223" y="1764"/>
          <a:ext cx="1466967" cy="146696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Business Problem</a:t>
          </a:r>
        </a:p>
      </dsp:txBody>
      <dsp:txXfrm>
        <a:off x="5099055" y="216596"/>
        <a:ext cx="1037303" cy="1037303"/>
      </dsp:txXfrm>
    </dsp:sp>
    <dsp:sp modelId="{3254210F-088F-4F61-8533-FC31ED578789}">
      <dsp:nvSpPr>
        <dsp:cNvPr id="0" name=""/>
        <dsp:cNvSpPr/>
      </dsp:nvSpPr>
      <dsp:spPr>
        <a:xfrm>
          <a:off x="6956926" y="999925"/>
          <a:ext cx="1466967" cy="146696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Collection</a:t>
          </a:r>
        </a:p>
      </dsp:txBody>
      <dsp:txXfrm>
        <a:off x="7171758" y="1214757"/>
        <a:ext cx="1037303" cy="1037303"/>
      </dsp:txXfrm>
    </dsp:sp>
    <dsp:sp modelId="{53EEE381-B550-4531-84EC-DB4BF931082E}">
      <dsp:nvSpPr>
        <dsp:cNvPr id="0" name=""/>
        <dsp:cNvSpPr/>
      </dsp:nvSpPr>
      <dsp:spPr>
        <a:xfrm>
          <a:off x="7468841" y="3242773"/>
          <a:ext cx="1466967" cy="146696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Preparation</a:t>
          </a:r>
        </a:p>
      </dsp:txBody>
      <dsp:txXfrm>
        <a:off x="7683673" y="3457605"/>
        <a:ext cx="1037303" cy="1037303"/>
      </dsp:txXfrm>
    </dsp:sp>
    <dsp:sp modelId="{13C3C0A9-C42B-4EE5-B063-13F3BB9AB2AB}">
      <dsp:nvSpPr>
        <dsp:cNvPr id="0" name=""/>
        <dsp:cNvSpPr/>
      </dsp:nvSpPr>
      <dsp:spPr>
        <a:xfrm>
          <a:off x="6034486" y="5041397"/>
          <a:ext cx="1466967" cy="1466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Exploratory Data Analysis</a:t>
          </a:r>
        </a:p>
      </dsp:txBody>
      <dsp:txXfrm>
        <a:off x="6249318" y="5256229"/>
        <a:ext cx="1037303" cy="1037303"/>
      </dsp:txXfrm>
    </dsp:sp>
    <dsp:sp modelId="{74ECF029-E8CC-4D77-9F52-EC7723A4D087}">
      <dsp:nvSpPr>
        <dsp:cNvPr id="0" name=""/>
        <dsp:cNvSpPr/>
      </dsp:nvSpPr>
      <dsp:spPr>
        <a:xfrm>
          <a:off x="3733960" y="5041397"/>
          <a:ext cx="1466967" cy="146696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Modelling</a:t>
          </a:r>
        </a:p>
      </dsp:txBody>
      <dsp:txXfrm>
        <a:off x="3948792" y="5256229"/>
        <a:ext cx="1037303" cy="1037303"/>
      </dsp:txXfrm>
    </dsp:sp>
    <dsp:sp modelId="{935173BB-5FCA-4A69-ABB8-06336B2176B5}">
      <dsp:nvSpPr>
        <dsp:cNvPr id="0" name=""/>
        <dsp:cNvSpPr/>
      </dsp:nvSpPr>
      <dsp:spPr>
        <a:xfrm>
          <a:off x="2299605" y="3242773"/>
          <a:ext cx="1466967" cy="146696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 Evaluation</a:t>
          </a:r>
        </a:p>
      </dsp:txBody>
      <dsp:txXfrm>
        <a:off x="2514437" y="3457605"/>
        <a:ext cx="1037303" cy="1037303"/>
      </dsp:txXfrm>
    </dsp:sp>
    <dsp:sp modelId="{211472D3-AD7D-43AD-9C27-F67D51F8BCC6}">
      <dsp:nvSpPr>
        <dsp:cNvPr id="0" name=""/>
        <dsp:cNvSpPr/>
      </dsp:nvSpPr>
      <dsp:spPr>
        <a:xfrm>
          <a:off x="2811520" y="999925"/>
          <a:ext cx="1466967" cy="146696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sp:txBody>
      <dsp:txXfrm>
        <a:off x="3026352" y="1214757"/>
        <a:ext cx="1037303" cy="1037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ED4A-CAF7-4E50-A23B-70C5625A7D33}">
      <dsp:nvSpPr>
        <dsp:cNvPr id="0" name=""/>
        <dsp:cNvSpPr/>
      </dsp:nvSpPr>
      <dsp:spPr>
        <a:xfrm>
          <a:off x="2837763" y="683006"/>
          <a:ext cx="5406602" cy="5406602"/>
        </a:xfrm>
        <a:prstGeom prst="blockArc">
          <a:avLst>
            <a:gd name="adj1" fmla="val 13114286"/>
            <a:gd name="adj2" fmla="val 16200000"/>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E0EC5A6-3E41-41AC-BFB8-0B10766904D5}">
      <dsp:nvSpPr>
        <dsp:cNvPr id="0" name=""/>
        <dsp:cNvSpPr/>
      </dsp:nvSpPr>
      <dsp:spPr>
        <a:xfrm>
          <a:off x="2837763" y="683006"/>
          <a:ext cx="5406602" cy="5406602"/>
        </a:xfrm>
        <a:prstGeom prst="blockArc">
          <a:avLst>
            <a:gd name="adj1" fmla="val 10028571"/>
            <a:gd name="adj2" fmla="val 13114286"/>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024EB34-7188-49E6-9852-2A56471B4502}">
      <dsp:nvSpPr>
        <dsp:cNvPr id="0" name=""/>
        <dsp:cNvSpPr/>
      </dsp:nvSpPr>
      <dsp:spPr>
        <a:xfrm>
          <a:off x="2837763" y="683006"/>
          <a:ext cx="5406602" cy="5406602"/>
        </a:xfrm>
        <a:prstGeom prst="blockArc">
          <a:avLst>
            <a:gd name="adj1" fmla="val 6942857"/>
            <a:gd name="adj2" fmla="val 10028571"/>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2709C2B-BADA-41CC-A17C-99CA3075EDFF}">
      <dsp:nvSpPr>
        <dsp:cNvPr id="0" name=""/>
        <dsp:cNvSpPr/>
      </dsp:nvSpPr>
      <dsp:spPr>
        <a:xfrm>
          <a:off x="2837763" y="683006"/>
          <a:ext cx="5406602" cy="5406602"/>
        </a:xfrm>
        <a:prstGeom prst="blockArc">
          <a:avLst>
            <a:gd name="adj1" fmla="val 3857143"/>
            <a:gd name="adj2" fmla="val 6942857"/>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3AB7356-CE33-49A1-A0EC-2D6DCE211956}">
      <dsp:nvSpPr>
        <dsp:cNvPr id="0" name=""/>
        <dsp:cNvSpPr/>
      </dsp:nvSpPr>
      <dsp:spPr>
        <a:xfrm>
          <a:off x="2837763" y="683006"/>
          <a:ext cx="5406602" cy="5406602"/>
        </a:xfrm>
        <a:prstGeom prst="blockArc">
          <a:avLst>
            <a:gd name="adj1" fmla="val 771429"/>
            <a:gd name="adj2" fmla="val 3857143"/>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1088A6F-7463-40D8-823E-D5408754BC44}">
      <dsp:nvSpPr>
        <dsp:cNvPr id="0" name=""/>
        <dsp:cNvSpPr/>
      </dsp:nvSpPr>
      <dsp:spPr>
        <a:xfrm>
          <a:off x="2837763" y="683006"/>
          <a:ext cx="5406602" cy="5406602"/>
        </a:xfrm>
        <a:prstGeom prst="blockArc">
          <a:avLst>
            <a:gd name="adj1" fmla="val 19285714"/>
            <a:gd name="adj2" fmla="val 771429"/>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6C40299-BECD-4267-9891-24FA6D7E85DC}">
      <dsp:nvSpPr>
        <dsp:cNvPr id="0" name=""/>
        <dsp:cNvSpPr/>
      </dsp:nvSpPr>
      <dsp:spPr>
        <a:xfrm>
          <a:off x="2837763" y="683006"/>
          <a:ext cx="5406602" cy="5406602"/>
        </a:xfrm>
        <a:prstGeom prst="blockArc">
          <a:avLst>
            <a:gd name="adj1" fmla="val 16200000"/>
            <a:gd name="adj2" fmla="val 19285714"/>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8478E34-C227-4580-A066-65B07F51ADA0}">
      <dsp:nvSpPr>
        <dsp:cNvPr id="0" name=""/>
        <dsp:cNvSpPr/>
      </dsp:nvSpPr>
      <dsp:spPr>
        <a:xfrm>
          <a:off x="4493998" y="2339240"/>
          <a:ext cx="2094132" cy="209413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Machine Learning Lifecycle</a:t>
          </a:r>
        </a:p>
      </dsp:txBody>
      <dsp:txXfrm>
        <a:off x="4800677" y="2645919"/>
        <a:ext cx="1480774" cy="1480774"/>
      </dsp:txXfrm>
    </dsp:sp>
    <dsp:sp modelId="{9C313377-2E62-47AE-B4F9-4B0F16F70ECE}">
      <dsp:nvSpPr>
        <dsp:cNvPr id="0" name=""/>
        <dsp:cNvSpPr/>
      </dsp:nvSpPr>
      <dsp:spPr>
        <a:xfrm>
          <a:off x="4808118" y="2831"/>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Business Problem</a:t>
          </a:r>
        </a:p>
      </dsp:txBody>
      <dsp:txXfrm>
        <a:off x="5022793" y="217506"/>
        <a:ext cx="1036543" cy="1036543"/>
      </dsp:txXfrm>
    </dsp:sp>
    <dsp:sp modelId="{3254210F-088F-4F61-8533-FC31ED578789}">
      <dsp:nvSpPr>
        <dsp:cNvPr id="0" name=""/>
        <dsp:cNvSpPr/>
      </dsp:nvSpPr>
      <dsp:spPr>
        <a:xfrm>
          <a:off x="6880385" y="1000782"/>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Collection</a:t>
          </a:r>
        </a:p>
      </dsp:txBody>
      <dsp:txXfrm>
        <a:off x="7095060" y="1215457"/>
        <a:ext cx="1036543" cy="1036543"/>
      </dsp:txXfrm>
    </dsp:sp>
    <dsp:sp modelId="{53EEE381-B550-4531-84EC-DB4BF931082E}">
      <dsp:nvSpPr>
        <dsp:cNvPr id="0" name=""/>
        <dsp:cNvSpPr/>
      </dsp:nvSpPr>
      <dsp:spPr>
        <a:xfrm>
          <a:off x="7392193" y="3243159"/>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Preparation</a:t>
          </a:r>
        </a:p>
      </dsp:txBody>
      <dsp:txXfrm>
        <a:off x="7606868" y="3457834"/>
        <a:ext cx="1036543" cy="1036543"/>
      </dsp:txXfrm>
    </dsp:sp>
    <dsp:sp modelId="{13C3C0A9-C42B-4EE5-B063-13F3BB9AB2AB}">
      <dsp:nvSpPr>
        <dsp:cNvPr id="0" name=""/>
        <dsp:cNvSpPr/>
      </dsp:nvSpPr>
      <dsp:spPr>
        <a:xfrm>
          <a:off x="5958139" y="5041405"/>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Exploratory Data Analysis</a:t>
          </a:r>
        </a:p>
      </dsp:txBody>
      <dsp:txXfrm>
        <a:off x="6172814" y="5256080"/>
        <a:ext cx="1036543" cy="1036543"/>
      </dsp:txXfrm>
    </dsp:sp>
    <dsp:sp modelId="{74ECF029-E8CC-4D77-9F52-EC7723A4D087}">
      <dsp:nvSpPr>
        <dsp:cNvPr id="0" name=""/>
        <dsp:cNvSpPr/>
      </dsp:nvSpPr>
      <dsp:spPr>
        <a:xfrm>
          <a:off x="3658096" y="5041405"/>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Modelling</a:t>
          </a:r>
        </a:p>
      </dsp:txBody>
      <dsp:txXfrm>
        <a:off x="3872771" y="5256080"/>
        <a:ext cx="1036543" cy="1036543"/>
      </dsp:txXfrm>
    </dsp:sp>
    <dsp:sp modelId="{935173BB-5FCA-4A69-ABB8-06336B2176B5}">
      <dsp:nvSpPr>
        <dsp:cNvPr id="0" name=""/>
        <dsp:cNvSpPr/>
      </dsp:nvSpPr>
      <dsp:spPr>
        <a:xfrm>
          <a:off x="2224043" y="3243159"/>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 Evaluation</a:t>
          </a:r>
        </a:p>
      </dsp:txBody>
      <dsp:txXfrm>
        <a:off x="2438718" y="3457834"/>
        <a:ext cx="1036543" cy="1036543"/>
      </dsp:txXfrm>
    </dsp:sp>
    <dsp:sp modelId="{211472D3-AD7D-43AD-9C27-F67D51F8BCC6}">
      <dsp:nvSpPr>
        <dsp:cNvPr id="0" name=""/>
        <dsp:cNvSpPr/>
      </dsp:nvSpPr>
      <dsp:spPr>
        <a:xfrm>
          <a:off x="2735851" y="1000782"/>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sp:txBody>
      <dsp:txXfrm>
        <a:off x="2950526" y="1215457"/>
        <a:ext cx="1036543" cy="1036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ED4A-CAF7-4E50-A23B-70C5625A7D33}">
      <dsp:nvSpPr>
        <dsp:cNvPr id="0" name=""/>
        <dsp:cNvSpPr/>
      </dsp:nvSpPr>
      <dsp:spPr>
        <a:xfrm>
          <a:off x="2837763" y="683006"/>
          <a:ext cx="5406602" cy="5406602"/>
        </a:xfrm>
        <a:prstGeom prst="blockArc">
          <a:avLst>
            <a:gd name="adj1" fmla="val 13114286"/>
            <a:gd name="adj2" fmla="val 16200000"/>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E0EC5A6-3E41-41AC-BFB8-0B10766904D5}">
      <dsp:nvSpPr>
        <dsp:cNvPr id="0" name=""/>
        <dsp:cNvSpPr/>
      </dsp:nvSpPr>
      <dsp:spPr>
        <a:xfrm>
          <a:off x="2837763" y="683006"/>
          <a:ext cx="5406602" cy="5406602"/>
        </a:xfrm>
        <a:prstGeom prst="blockArc">
          <a:avLst>
            <a:gd name="adj1" fmla="val 10028571"/>
            <a:gd name="adj2" fmla="val 13114286"/>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024EB34-7188-49E6-9852-2A56471B4502}">
      <dsp:nvSpPr>
        <dsp:cNvPr id="0" name=""/>
        <dsp:cNvSpPr/>
      </dsp:nvSpPr>
      <dsp:spPr>
        <a:xfrm>
          <a:off x="2837763" y="683006"/>
          <a:ext cx="5406602" cy="5406602"/>
        </a:xfrm>
        <a:prstGeom prst="blockArc">
          <a:avLst>
            <a:gd name="adj1" fmla="val 6942857"/>
            <a:gd name="adj2" fmla="val 10028571"/>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2709C2B-BADA-41CC-A17C-99CA3075EDFF}">
      <dsp:nvSpPr>
        <dsp:cNvPr id="0" name=""/>
        <dsp:cNvSpPr/>
      </dsp:nvSpPr>
      <dsp:spPr>
        <a:xfrm>
          <a:off x="2837763" y="683006"/>
          <a:ext cx="5406602" cy="5406602"/>
        </a:xfrm>
        <a:prstGeom prst="blockArc">
          <a:avLst>
            <a:gd name="adj1" fmla="val 3857143"/>
            <a:gd name="adj2" fmla="val 6942857"/>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3AB7356-CE33-49A1-A0EC-2D6DCE211956}">
      <dsp:nvSpPr>
        <dsp:cNvPr id="0" name=""/>
        <dsp:cNvSpPr/>
      </dsp:nvSpPr>
      <dsp:spPr>
        <a:xfrm>
          <a:off x="2837763" y="683006"/>
          <a:ext cx="5406602" cy="5406602"/>
        </a:xfrm>
        <a:prstGeom prst="blockArc">
          <a:avLst>
            <a:gd name="adj1" fmla="val 771429"/>
            <a:gd name="adj2" fmla="val 3857143"/>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1088A6F-7463-40D8-823E-D5408754BC44}">
      <dsp:nvSpPr>
        <dsp:cNvPr id="0" name=""/>
        <dsp:cNvSpPr/>
      </dsp:nvSpPr>
      <dsp:spPr>
        <a:xfrm>
          <a:off x="2837763" y="683006"/>
          <a:ext cx="5406602" cy="5406602"/>
        </a:xfrm>
        <a:prstGeom prst="blockArc">
          <a:avLst>
            <a:gd name="adj1" fmla="val 19285714"/>
            <a:gd name="adj2" fmla="val 771429"/>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6C40299-BECD-4267-9891-24FA6D7E85DC}">
      <dsp:nvSpPr>
        <dsp:cNvPr id="0" name=""/>
        <dsp:cNvSpPr/>
      </dsp:nvSpPr>
      <dsp:spPr>
        <a:xfrm>
          <a:off x="2837763" y="683006"/>
          <a:ext cx="5406602" cy="5406602"/>
        </a:xfrm>
        <a:prstGeom prst="blockArc">
          <a:avLst>
            <a:gd name="adj1" fmla="val 16200000"/>
            <a:gd name="adj2" fmla="val 19285714"/>
            <a:gd name="adj3" fmla="val 3904"/>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8478E34-C227-4580-A066-65B07F51ADA0}">
      <dsp:nvSpPr>
        <dsp:cNvPr id="0" name=""/>
        <dsp:cNvSpPr/>
      </dsp:nvSpPr>
      <dsp:spPr>
        <a:xfrm>
          <a:off x="4493998" y="2339240"/>
          <a:ext cx="2094132" cy="209413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Machine Learning Lifecycle</a:t>
          </a:r>
        </a:p>
      </dsp:txBody>
      <dsp:txXfrm>
        <a:off x="4800677" y="2645919"/>
        <a:ext cx="1480774" cy="1480774"/>
      </dsp:txXfrm>
    </dsp:sp>
    <dsp:sp modelId="{9C313377-2E62-47AE-B4F9-4B0F16F70ECE}">
      <dsp:nvSpPr>
        <dsp:cNvPr id="0" name=""/>
        <dsp:cNvSpPr/>
      </dsp:nvSpPr>
      <dsp:spPr>
        <a:xfrm>
          <a:off x="4808118" y="2831"/>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Business Problem</a:t>
          </a:r>
        </a:p>
      </dsp:txBody>
      <dsp:txXfrm>
        <a:off x="5022793" y="217506"/>
        <a:ext cx="1036543" cy="1036543"/>
      </dsp:txXfrm>
    </dsp:sp>
    <dsp:sp modelId="{3254210F-088F-4F61-8533-FC31ED578789}">
      <dsp:nvSpPr>
        <dsp:cNvPr id="0" name=""/>
        <dsp:cNvSpPr/>
      </dsp:nvSpPr>
      <dsp:spPr>
        <a:xfrm>
          <a:off x="6880385" y="1000782"/>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Collection</a:t>
          </a:r>
        </a:p>
      </dsp:txBody>
      <dsp:txXfrm>
        <a:off x="7095060" y="1215457"/>
        <a:ext cx="1036543" cy="1036543"/>
      </dsp:txXfrm>
    </dsp:sp>
    <dsp:sp modelId="{53EEE381-B550-4531-84EC-DB4BF931082E}">
      <dsp:nvSpPr>
        <dsp:cNvPr id="0" name=""/>
        <dsp:cNvSpPr/>
      </dsp:nvSpPr>
      <dsp:spPr>
        <a:xfrm>
          <a:off x="7392193" y="3243159"/>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Data Preparation</a:t>
          </a:r>
        </a:p>
      </dsp:txBody>
      <dsp:txXfrm>
        <a:off x="7606868" y="3457834"/>
        <a:ext cx="1036543" cy="1036543"/>
      </dsp:txXfrm>
    </dsp:sp>
    <dsp:sp modelId="{13C3C0A9-C42B-4EE5-B063-13F3BB9AB2AB}">
      <dsp:nvSpPr>
        <dsp:cNvPr id="0" name=""/>
        <dsp:cNvSpPr/>
      </dsp:nvSpPr>
      <dsp:spPr>
        <a:xfrm>
          <a:off x="5958139" y="5041405"/>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Exploratory Data Analysis</a:t>
          </a:r>
        </a:p>
      </dsp:txBody>
      <dsp:txXfrm>
        <a:off x="6172814" y="5256080"/>
        <a:ext cx="1036543" cy="1036543"/>
      </dsp:txXfrm>
    </dsp:sp>
    <dsp:sp modelId="{74ECF029-E8CC-4D77-9F52-EC7723A4D087}">
      <dsp:nvSpPr>
        <dsp:cNvPr id="0" name=""/>
        <dsp:cNvSpPr/>
      </dsp:nvSpPr>
      <dsp:spPr>
        <a:xfrm>
          <a:off x="3658096" y="5041405"/>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Modelling</a:t>
          </a:r>
        </a:p>
      </dsp:txBody>
      <dsp:txXfrm>
        <a:off x="3872771" y="5256080"/>
        <a:ext cx="1036543" cy="1036543"/>
      </dsp:txXfrm>
    </dsp:sp>
    <dsp:sp modelId="{935173BB-5FCA-4A69-ABB8-06336B2176B5}">
      <dsp:nvSpPr>
        <dsp:cNvPr id="0" name=""/>
        <dsp:cNvSpPr/>
      </dsp:nvSpPr>
      <dsp:spPr>
        <a:xfrm>
          <a:off x="2224043" y="3243159"/>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 Evaluation</a:t>
          </a:r>
        </a:p>
      </dsp:txBody>
      <dsp:txXfrm>
        <a:off x="2438718" y="3457834"/>
        <a:ext cx="1036543" cy="1036543"/>
      </dsp:txXfrm>
    </dsp:sp>
    <dsp:sp modelId="{211472D3-AD7D-43AD-9C27-F67D51F8BCC6}">
      <dsp:nvSpPr>
        <dsp:cNvPr id="0" name=""/>
        <dsp:cNvSpPr/>
      </dsp:nvSpPr>
      <dsp:spPr>
        <a:xfrm>
          <a:off x="2735851" y="1000782"/>
          <a:ext cx="1465893" cy="146589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a:ea typeface="+mn-ea"/>
              <a:cs typeface="+mn-cs"/>
            </a:rPr>
            <a:t>Model</a:t>
          </a:r>
          <a:r>
            <a:rPr lang="en-US" sz="1400" kern="1200" dirty="0"/>
            <a:t> </a:t>
          </a:r>
          <a:r>
            <a:rPr lang="en-US" sz="1400" b="1" kern="1200" dirty="0">
              <a:latin typeface="Calibri" panose="020F0502020204030204"/>
              <a:ea typeface="+mn-ea"/>
              <a:cs typeface="+mn-cs"/>
            </a:rPr>
            <a:t>Deployment</a:t>
          </a:r>
        </a:p>
      </dsp:txBody>
      <dsp:txXfrm>
        <a:off x="2950526" y="1215457"/>
        <a:ext cx="1036543" cy="103654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84F597-4AFB-43E7-A889-1D0FF33821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C2AE1F6-4305-4753-A3F6-40E6A44D96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AD256-C541-4FEC-BF95-D9AA80174913}" type="datetimeFigureOut">
              <a:rPr lang="en-IN" smtClean="0"/>
              <a:t>28-07-2021</a:t>
            </a:fld>
            <a:endParaRPr lang="en-IN"/>
          </a:p>
        </p:txBody>
      </p:sp>
      <p:sp>
        <p:nvSpPr>
          <p:cNvPr id="4" name="Footer Placeholder 3">
            <a:extLst>
              <a:ext uri="{FF2B5EF4-FFF2-40B4-BE49-F238E27FC236}">
                <a16:creationId xmlns:a16="http://schemas.microsoft.com/office/drawing/2014/main" id="{7D8BEF7C-C49C-454C-A152-56962AB2C5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69F1DD1-7C86-45C4-9838-A88714893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363D88-19B8-4A21-BF10-22AA9E3B6E27}" type="slidenum">
              <a:rPr lang="en-IN" smtClean="0"/>
              <a:t>‹#›</a:t>
            </a:fld>
            <a:endParaRPr lang="en-IN"/>
          </a:p>
        </p:txBody>
      </p:sp>
    </p:spTree>
    <p:extLst>
      <p:ext uri="{BB962C8B-B14F-4D97-AF65-F5344CB8AC3E}">
        <p14:creationId xmlns:p14="http://schemas.microsoft.com/office/powerpoint/2010/main" val="363384749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CCCBB-9936-4098-BF02-E402DA6055DA}" type="datetimeFigureOut">
              <a:rPr lang="en-IN" smtClean="0"/>
              <a:t>28-07-2021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1C718-75FF-4E7E-B19A-423440EFFE21}" type="slidenum">
              <a:rPr lang="en-IN" smtClean="0"/>
              <a:t>‹#›</a:t>
            </a:fld>
            <a:endParaRPr lang="en-IN"/>
          </a:p>
        </p:txBody>
      </p:sp>
    </p:spTree>
    <p:extLst>
      <p:ext uri="{BB962C8B-B14F-4D97-AF65-F5344CB8AC3E}">
        <p14:creationId xmlns:p14="http://schemas.microsoft.com/office/powerpoint/2010/main" val="350539508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B82-B15E-45B5-95BA-8BF886A4B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1FF86D-20AA-4682-A7B0-4A2995776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D4E3B7-DCBA-4439-B8DE-DA0820F42598}"/>
              </a:ext>
            </a:extLst>
          </p:cNvPr>
          <p:cNvSpPr>
            <a:spLocks noGrp="1"/>
          </p:cNvSpPr>
          <p:nvPr>
            <p:ph type="dt" sz="half" idx="10"/>
          </p:nvPr>
        </p:nvSpPr>
        <p:spPr/>
        <p:txBody>
          <a:bodyPr/>
          <a:lstStyle/>
          <a:p>
            <a:fld id="{EB2B4BEE-F6B5-4ED3-B88F-93181DD05D3E}" type="datetime1">
              <a:rPr lang="en-IN" smtClean="0"/>
              <a:t>28-07-2021</a:t>
            </a:fld>
            <a:endParaRPr lang="en-IN"/>
          </a:p>
        </p:txBody>
      </p:sp>
      <p:sp>
        <p:nvSpPr>
          <p:cNvPr id="5" name="Footer Placeholder 4">
            <a:extLst>
              <a:ext uri="{FF2B5EF4-FFF2-40B4-BE49-F238E27FC236}">
                <a16:creationId xmlns:a16="http://schemas.microsoft.com/office/drawing/2014/main" id="{FCE5405D-B50B-42F0-B76D-AE6831549B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C95FB9-4866-49F7-8CA4-61E48BBD3B05}"/>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1715456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2668-F1E9-4612-A778-5AC20CE92B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2D00A3-8518-4067-8AA4-3E61F3988A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4D181F-1BEF-4951-AD70-F7408E8CA772}"/>
              </a:ext>
            </a:extLst>
          </p:cNvPr>
          <p:cNvSpPr>
            <a:spLocks noGrp="1"/>
          </p:cNvSpPr>
          <p:nvPr>
            <p:ph type="dt" sz="half" idx="10"/>
          </p:nvPr>
        </p:nvSpPr>
        <p:spPr/>
        <p:txBody>
          <a:bodyPr/>
          <a:lstStyle/>
          <a:p>
            <a:fld id="{E9194015-9E21-4639-A478-2E2FCE34CF88}" type="datetime1">
              <a:rPr lang="en-IN" smtClean="0"/>
              <a:t>28-07-2021</a:t>
            </a:fld>
            <a:endParaRPr lang="en-IN"/>
          </a:p>
        </p:txBody>
      </p:sp>
      <p:sp>
        <p:nvSpPr>
          <p:cNvPr id="5" name="Footer Placeholder 4">
            <a:extLst>
              <a:ext uri="{FF2B5EF4-FFF2-40B4-BE49-F238E27FC236}">
                <a16:creationId xmlns:a16="http://schemas.microsoft.com/office/drawing/2014/main" id="{E3336539-39FB-47AE-8318-206A2AF68F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C694C-1AFA-4FDC-AFF2-40CCEC51DACD}"/>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224188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EB7B8D-7CA8-4B35-9E6E-F2845B49A7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DC9DF2-8D7A-4F98-BD82-E45246EC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499275-B598-4F8F-AF43-EE922EFE3B0E}"/>
              </a:ext>
            </a:extLst>
          </p:cNvPr>
          <p:cNvSpPr>
            <a:spLocks noGrp="1"/>
          </p:cNvSpPr>
          <p:nvPr>
            <p:ph type="dt" sz="half" idx="10"/>
          </p:nvPr>
        </p:nvSpPr>
        <p:spPr/>
        <p:txBody>
          <a:bodyPr/>
          <a:lstStyle/>
          <a:p>
            <a:fld id="{8F2ABB9E-DD6E-4C25-BCE5-3B0485CEE2F9}" type="datetime1">
              <a:rPr lang="en-IN" smtClean="0"/>
              <a:t>28-07-2021</a:t>
            </a:fld>
            <a:endParaRPr lang="en-IN"/>
          </a:p>
        </p:txBody>
      </p:sp>
      <p:sp>
        <p:nvSpPr>
          <p:cNvPr id="5" name="Footer Placeholder 4">
            <a:extLst>
              <a:ext uri="{FF2B5EF4-FFF2-40B4-BE49-F238E27FC236}">
                <a16:creationId xmlns:a16="http://schemas.microsoft.com/office/drawing/2014/main" id="{47A03CD4-D0B0-4C2A-A269-8539B32D52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1274E0-FE6B-4A2E-9905-3D80467353CA}"/>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660654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ED36-6749-48F3-9904-32FE802277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D653E9-70D0-4A12-B44C-8F1F90D7E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61BB8A-E350-4BA8-B15C-6B1070B74D87}"/>
              </a:ext>
            </a:extLst>
          </p:cNvPr>
          <p:cNvSpPr>
            <a:spLocks noGrp="1"/>
          </p:cNvSpPr>
          <p:nvPr>
            <p:ph type="dt" sz="half" idx="10"/>
          </p:nvPr>
        </p:nvSpPr>
        <p:spPr/>
        <p:txBody>
          <a:bodyPr/>
          <a:lstStyle/>
          <a:p>
            <a:fld id="{3732B0AC-7A43-4D80-885B-7D1D296DFE19}" type="datetime1">
              <a:rPr lang="en-IN" smtClean="0"/>
              <a:t>28-07-2021</a:t>
            </a:fld>
            <a:endParaRPr lang="en-IN"/>
          </a:p>
        </p:txBody>
      </p:sp>
      <p:sp>
        <p:nvSpPr>
          <p:cNvPr id="5" name="Footer Placeholder 4">
            <a:extLst>
              <a:ext uri="{FF2B5EF4-FFF2-40B4-BE49-F238E27FC236}">
                <a16:creationId xmlns:a16="http://schemas.microsoft.com/office/drawing/2014/main" id="{2947DBCB-EA3A-49FD-94CD-8F12D6E7AB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4DABC1-6DF6-450B-A7E4-48EA545CDB22}"/>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4175629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7DF0-0BD6-49EB-981F-803796FE9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33F18A-F9D8-421B-A50F-3F7A46231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E48F7F-2081-4BD9-AB4E-386C9C280888}"/>
              </a:ext>
            </a:extLst>
          </p:cNvPr>
          <p:cNvSpPr>
            <a:spLocks noGrp="1"/>
          </p:cNvSpPr>
          <p:nvPr>
            <p:ph type="dt" sz="half" idx="10"/>
          </p:nvPr>
        </p:nvSpPr>
        <p:spPr/>
        <p:txBody>
          <a:bodyPr/>
          <a:lstStyle/>
          <a:p>
            <a:fld id="{86ED065D-FFDB-42E7-9DC6-45D2CBB27923}" type="datetime1">
              <a:rPr lang="en-IN" smtClean="0"/>
              <a:t>28-07-2021</a:t>
            </a:fld>
            <a:endParaRPr lang="en-IN"/>
          </a:p>
        </p:txBody>
      </p:sp>
      <p:sp>
        <p:nvSpPr>
          <p:cNvPr id="5" name="Footer Placeholder 4">
            <a:extLst>
              <a:ext uri="{FF2B5EF4-FFF2-40B4-BE49-F238E27FC236}">
                <a16:creationId xmlns:a16="http://schemas.microsoft.com/office/drawing/2014/main" id="{5A289F79-D7D0-442F-AE5E-D9814FBDC7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72A1BE-B7EE-430D-9B53-53584856C6B5}"/>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418995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CB23-CBEA-4E8E-93CF-DC30B87567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55A46-CA2C-4FDE-92FE-1B1E7C1AE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9D6F7E-C6F1-4FDE-90E8-219E5A7E9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76C770-F9C5-444C-BB40-40858417323E}"/>
              </a:ext>
            </a:extLst>
          </p:cNvPr>
          <p:cNvSpPr>
            <a:spLocks noGrp="1"/>
          </p:cNvSpPr>
          <p:nvPr>
            <p:ph type="dt" sz="half" idx="10"/>
          </p:nvPr>
        </p:nvSpPr>
        <p:spPr/>
        <p:txBody>
          <a:bodyPr/>
          <a:lstStyle/>
          <a:p>
            <a:fld id="{4C201D16-F6A8-4544-9CA2-AAFA3F8FCD5A}" type="datetime1">
              <a:rPr lang="en-IN" smtClean="0"/>
              <a:t>28-07-2021</a:t>
            </a:fld>
            <a:endParaRPr lang="en-IN"/>
          </a:p>
        </p:txBody>
      </p:sp>
      <p:sp>
        <p:nvSpPr>
          <p:cNvPr id="6" name="Footer Placeholder 5">
            <a:extLst>
              <a:ext uri="{FF2B5EF4-FFF2-40B4-BE49-F238E27FC236}">
                <a16:creationId xmlns:a16="http://schemas.microsoft.com/office/drawing/2014/main" id="{9801A275-4194-4074-827D-49C7EA8E5E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DF8828-8546-4891-ABC7-7D75460AD6E7}"/>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107882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1665F-4FD7-4E70-809D-8F1292CF47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45ACD2-1442-4CE5-B1F2-44BAFD5CE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203E7C-E748-4036-ABA1-1F03AD8CD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C04F56-30EE-47DE-B090-36793EA240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313414-7AA7-4187-84F1-95B8F1361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B2CE71-2B35-4974-A517-96D43179625F}"/>
              </a:ext>
            </a:extLst>
          </p:cNvPr>
          <p:cNvSpPr>
            <a:spLocks noGrp="1"/>
          </p:cNvSpPr>
          <p:nvPr>
            <p:ph type="dt" sz="half" idx="10"/>
          </p:nvPr>
        </p:nvSpPr>
        <p:spPr/>
        <p:txBody>
          <a:bodyPr/>
          <a:lstStyle/>
          <a:p>
            <a:fld id="{07631843-9C67-4E19-92E3-EB513BDC260B}" type="datetime1">
              <a:rPr lang="en-IN" smtClean="0"/>
              <a:t>28-07-2021</a:t>
            </a:fld>
            <a:endParaRPr lang="en-IN"/>
          </a:p>
        </p:txBody>
      </p:sp>
      <p:sp>
        <p:nvSpPr>
          <p:cNvPr id="8" name="Footer Placeholder 7">
            <a:extLst>
              <a:ext uri="{FF2B5EF4-FFF2-40B4-BE49-F238E27FC236}">
                <a16:creationId xmlns:a16="http://schemas.microsoft.com/office/drawing/2014/main" id="{9BCAB2BA-D5E0-4906-9DC8-AB6BC15165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44E51A-CD55-4DB2-AEA2-9E4C5870307B}"/>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22569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D104-2C4F-4BAC-9C57-B6A4D3C7C0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BEF6BF-4B01-4953-9932-DFDF3BA99381}"/>
              </a:ext>
            </a:extLst>
          </p:cNvPr>
          <p:cNvSpPr>
            <a:spLocks noGrp="1"/>
          </p:cNvSpPr>
          <p:nvPr>
            <p:ph type="dt" sz="half" idx="10"/>
          </p:nvPr>
        </p:nvSpPr>
        <p:spPr/>
        <p:txBody>
          <a:bodyPr/>
          <a:lstStyle/>
          <a:p>
            <a:fld id="{52AB913B-13A8-40CE-B1A8-FF337AEDF7BC}" type="datetime1">
              <a:rPr lang="en-IN" smtClean="0"/>
              <a:t>28-07-2021</a:t>
            </a:fld>
            <a:endParaRPr lang="en-IN"/>
          </a:p>
        </p:txBody>
      </p:sp>
      <p:sp>
        <p:nvSpPr>
          <p:cNvPr id="4" name="Footer Placeholder 3">
            <a:extLst>
              <a:ext uri="{FF2B5EF4-FFF2-40B4-BE49-F238E27FC236}">
                <a16:creationId xmlns:a16="http://schemas.microsoft.com/office/drawing/2014/main" id="{7451B4F3-CFBC-46D7-AF25-7C69DAFA66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DE7C31-578F-41C5-ACA5-073B151D44B1}"/>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338571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9EA06-D024-4EA8-B42D-148344A6274C}"/>
              </a:ext>
            </a:extLst>
          </p:cNvPr>
          <p:cNvSpPr>
            <a:spLocks noGrp="1"/>
          </p:cNvSpPr>
          <p:nvPr>
            <p:ph type="dt" sz="half" idx="10"/>
          </p:nvPr>
        </p:nvSpPr>
        <p:spPr/>
        <p:txBody>
          <a:bodyPr/>
          <a:lstStyle/>
          <a:p>
            <a:fld id="{3CA954F3-672A-465D-BC11-3EFAB541824E}" type="datetime1">
              <a:rPr lang="en-IN" smtClean="0"/>
              <a:t>28-07-2021</a:t>
            </a:fld>
            <a:endParaRPr lang="en-IN"/>
          </a:p>
        </p:txBody>
      </p:sp>
      <p:sp>
        <p:nvSpPr>
          <p:cNvPr id="3" name="Footer Placeholder 2">
            <a:extLst>
              <a:ext uri="{FF2B5EF4-FFF2-40B4-BE49-F238E27FC236}">
                <a16:creationId xmlns:a16="http://schemas.microsoft.com/office/drawing/2014/main" id="{1A47DDB6-A792-4BAC-9502-F5A65DFE8A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59EB7D-E94D-41FC-8FDF-BE8E6B28DF80}"/>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3428395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4AAF-A78B-44A6-A0B6-CA6565DB7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20135A-EB11-4FDF-8747-E2BF549BC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FB430F-523E-40D6-9CAE-EC0980670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2A5E2-933F-466A-AF72-1D953BD5F90D}"/>
              </a:ext>
            </a:extLst>
          </p:cNvPr>
          <p:cNvSpPr>
            <a:spLocks noGrp="1"/>
          </p:cNvSpPr>
          <p:nvPr>
            <p:ph type="dt" sz="half" idx="10"/>
          </p:nvPr>
        </p:nvSpPr>
        <p:spPr/>
        <p:txBody>
          <a:bodyPr/>
          <a:lstStyle/>
          <a:p>
            <a:fld id="{DA4461DE-1E22-4A03-9B79-11EDA1D30E91}" type="datetime1">
              <a:rPr lang="en-IN" smtClean="0"/>
              <a:t>28-07-2021</a:t>
            </a:fld>
            <a:endParaRPr lang="en-IN"/>
          </a:p>
        </p:txBody>
      </p:sp>
      <p:sp>
        <p:nvSpPr>
          <p:cNvPr id="6" name="Footer Placeholder 5">
            <a:extLst>
              <a:ext uri="{FF2B5EF4-FFF2-40B4-BE49-F238E27FC236}">
                <a16:creationId xmlns:a16="http://schemas.microsoft.com/office/drawing/2014/main" id="{B46CE289-F77B-405E-B36C-409A2F1892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731406-9C2E-4FB3-AF93-9BE0083FA0D8}"/>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81546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5E2F-F320-4D57-AA9C-B9207B0B3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8D6603-1A16-411F-96F4-FB8B4CFB9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7F1E64-4C90-4BFC-8FD0-3C7C5BD0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8AD0E-C3D3-498E-97C9-E6FA91ABAC85}"/>
              </a:ext>
            </a:extLst>
          </p:cNvPr>
          <p:cNvSpPr>
            <a:spLocks noGrp="1"/>
          </p:cNvSpPr>
          <p:nvPr>
            <p:ph type="dt" sz="half" idx="10"/>
          </p:nvPr>
        </p:nvSpPr>
        <p:spPr/>
        <p:txBody>
          <a:bodyPr/>
          <a:lstStyle/>
          <a:p>
            <a:fld id="{EA6AE798-2400-4639-A53A-A5A0628F6EF0}" type="datetime1">
              <a:rPr lang="en-IN" smtClean="0"/>
              <a:t>28-07-2021</a:t>
            </a:fld>
            <a:endParaRPr lang="en-IN"/>
          </a:p>
        </p:txBody>
      </p:sp>
      <p:sp>
        <p:nvSpPr>
          <p:cNvPr id="6" name="Footer Placeholder 5">
            <a:extLst>
              <a:ext uri="{FF2B5EF4-FFF2-40B4-BE49-F238E27FC236}">
                <a16:creationId xmlns:a16="http://schemas.microsoft.com/office/drawing/2014/main" id="{49ADA937-D827-4364-9AD0-C2ED18A32D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F5EB58-ECB7-474A-BE80-11A9461DB3CF}"/>
              </a:ext>
            </a:extLst>
          </p:cNvPr>
          <p:cNvSpPr>
            <a:spLocks noGrp="1"/>
          </p:cNvSpPr>
          <p:nvPr>
            <p:ph type="sldNum" sz="quarter" idx="12"/>
          </p:nvPr>
        </p:nvSpPr>
        <p:spPr/>
        <p:txBody>
          <a:bodyPr/>
          <a:lstStyle/>
          <a:p>
            <a:fld id="{864693B2-E720-4205-A29B-F20D017279C3}" type="slidenum">
              <a:rPr lang="en-IN" smtClean="0"/>
              <a:t>‹#›</a:t>
            </a:fld>
            <a:endParaRPr lang="en-IN"/>
          </a:p>
        </p:txBody>
      </p:sp>
    </p:spTree>
    <p:extLst>
      <p:ext uri="{BB962C8B-B14F-4D97-AF65-F5344CB8AC3E}">
        <p14:creationId xmlns:p14="http://schemas.microsoft.com/office/powerpoint/2010/main" val="2459753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B6C4D-323F-42D7-B277-8013F4745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6365C1-6AFE-4190-A4A0-4763D101F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720598-224D-4510-ADF8-703293E74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AD64C-E4EC-4BE6-BE57-5922ED915459}" type="datetime1">
              <a:rPr lang="en-IN" smtClean="0"/>
              <a:t>28-07-2021</a:t>
            </a:fld>
            <a:endParaRPr lang="en-IN"/>
          </a:p>
        </p:txBody>
      </p:sp>
      <p:sp>
        <p:nvSpPr>
          <p:cNvPr id="5" name="Footer Placeholder 4">
            <a:extLst>
              <a:ext uri="{FF2B5EF4-FFF2-40B4-BE49-F238E27FC236}">
                <a16:creationId xmlns:a16="http://schemas.microsoft.com/office/drawing/2014/main" id="{64E4FCD1-7751-492E-B9A3-83B03B1753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E8F73B-51E8-40F7-9815-63D2AF455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693B2-E720-4205-A29B-F20D017279C3}" type="slidenum">
              <a:rPr lang="en-IN" smtClean="0"/>
              <a:t>‹#›</a:t>
            </a:fld>
            <a:endParaRPr lang="en-IN"/>
          </a:p>
        </p:txBody>
      </p:sp>
    </p:spTree>
    <p:extLst>
      <p:ext uri="{BB962C8B-B14F-4D97-AF65-F5344CB8AC3E}">
        <p14:creationId xmlns:p14="http://schemas.microsoft.com/office/powerpoint/2010/main" val="36687790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elitetechnogroup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4397"/>
            <a:ext cx="9144000" cy="1619048"/>
          </a:xfrm>
          <a:noFill/>
        </p:spPr>
        <p:txBody>
          <a:bodyPr>
            <a:normAutofit/>
          </a:bodyPr>
          <a:lstStyle/>
          <a:p>
            <a:pPr>
              <a:lnSpc>
                <a:spcPct val="150000"/>
              </a:lnSpc>
            </a:pPr>
            <a:r>
              <a:rPr lang="en-IN" spc="600" dirty="0">
                <a:latin typeface="Segoe UI Light" panose="020B0502040204020203" pitchFamily="34" charset="0"/>
                <a:cs typeface="Segoe UI Light" panose="020B0502040204020203" pitchFamily="34" charset="0"/>
              </a:rPr>
              <a:t>BITE’21 – AI – Day 1</a:t>
            </a:r>
            <a:endParaRPr lang="en-IN" sz="1600" b="1" spc="6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BDE1F499-D682-47FE-84F5-A0720BB2BF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3955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AI vs ML vs DL</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82D715A-69AC-4DA8-B37B-A4031145F99E}"/>
              </a:ext>
            </a:extLst>
          </p:cNvPr>
          <p:cNvPicPr>
            <a:picLocks noChangeAspect="1"/>
          </p:cNvPicPr>
          <p:nvPr/>
        </p:nvPicPr>
        <p:blipFill rotWithShape="1">
          <a:blip r:embed="rId3"/>
          <a:srcRect r="116" b="1"/>
          <a:stretch/>
        </p:blipFill>
        <p:spPr>
          <a:xfrm>
            <a:off x="1322916" y="1355861"/>
            <a:ext cx="9546167" cy="5137014"/>
          </a:xfrm>
          <a:prstGeom prst="rect">
            <a:avLst/>
          </a:prstGeom>
        </p:spPr>
      </p:pic>
    </p:spTree>
    <p:extLst>
      <p:ext uri="{BB962C8B-B14F-4D97-AF65-F5344CB8AC3E}">
        <p14:creationId xmlns:p14="http://schemas.microsoft.com/office/powerpoint/2010/main" val="375827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Types of Machine Learning</a:t>
            </a:r>
          </a:p>
        </p:txBody>
      </p:sp>
      <p:sp>
        <p:nvSpPr>
          <p:cNvPr id="4" name="Content Placeholder 5"/>
          <p:cNvSpPr>
            <a:spLocks noGrp="1"/>
          </p:cNvSpPr>
          <p:nvPr>
            <p:ph idx="1"/>
          </p:nvPr>
        </p:nvSpPr>
        <p:spPr>
          <a:xfrm>
            <a:off x="838199" y="1825625"/>
            <a:ext cx="11010901" cy="1325563"/>
          </a:xfrm>
        </p:spPr>
        <p:txBody>
          <a:bodyPr>
            <a:noAutofit/>
          </a:bodyPr>
          <a:lstStyle/>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Machine Learning is broadly classified into following classes:</a:t>
            </a:r>
          </a:p>
          <a:p>
            <a:pPr lvl="1">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Supervised Machine Learning</a:t>
            </a:r>
          </a:p>
          <a:p>
            <a:pPr lvl="1">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Unsupervised Machine Learning</a:t>
            </a:r>
          </a:p>
          <a:p>
            <a:pPr lvl="1">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Reinforcement Machine Learning</a:t>
            </a:r>
          </a:p>
          <a:p>
            <a:pPr lvl="1">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Deep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81560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Supervised Machine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9" name="Picture 8">
            <a:extLst>
              <a:ext uri="{FF2B5EF4-FFF2-40B4-BE49-F238E27FC236}">
                <a16:creationId xmlns:a16="http://schemas.microsoft.com/office/drawing/2014/main" id="{4B8493D7-DE3B-49E1-AE8F-F7644675A533}"/>
              </a:ext>
            </a:extLst>
          </p:cNvPr>
          <p:cNvPicPr>
            <a:picLocks noChangeAspect="1"/>
          </p:cNvPicPr>
          <p:nvPr/>
        </p:nvPicPr>
        <p:blipFill>
          <a:blip r:embed="rId3"/>
          <a:stretch>
            <a:fillRect/>
          </a:stretch>
        </p:blipFill>
        <p:spPr>
          <a:xfrm>
            <a:off x="1176337" y="1370351"/>
            <a:ext cx="9839325" cy="4543425"/>
          </a:xfrm>
          <a:prstGeom prst="rect">
            <a:avLst/>
          </a:prstGeom>
        </p:spPr>
      </p:pic>
      <p:sp>
        <p:nvSpPr>
          <p:cNvPr id="10" name="Rectangle 9">
            <a:extLst>
              <a:ext uri="{FF2B5EF4-FFF2-40B4-BE49-F238E27FC236}">
                <a16:creationId xmlns:a16="http://schemas.microsoft.com/office/drawing/2014/main" id="{FC20DD63-79F6-4347-899E-045A54C006E7}"/>
              </a:ext>
            </a:extLst>
          </p:cNvPr>
          <p:cNvSpPr/>
          <p:nvPr/>
        </p:nvSpPr>
        <p:spPr>
          <a:xfrm>
            <a:off x="948328" y="1187429"/>
            <a:ext cx="2334738" cy="4893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AA74725-842E-438C-96F8-61DAAE973BA4}"/>
              </a:ext>
            </a:extLst>
          </p:cNvPr>
          <p:cNvSpPr/>
          <p:nvPr/>
        </p:nvSpPr>
        <p:spPr>
          <a:xfrm>
            <a:off x="3283065" y="1225159"/>
            <a:ext cx="1634971" cy="4893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8A9530E-215B-4DBC-80A8-125968F92A08}"/>
              </a:ext>
            </a:extLst>
          </p:cNvPr>
          <p:cNvSpPr/>
          <p:nvPr/>
        </p:nvSpPr>
        <p:spPr>
          <a:xfrm>
            <a:off x="4918035" y="1189160"/>
            <a:ext cx="2213261" cy="3195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46751C1-FF00-48FA-B7BB-34D6544005F4}"/>
              </a:ext>
            </a:extLst>
          </p:cNvPr>
          <p:cNvSpPr/>
          <p:nvPr/>
        </p:nvSpPr>
        <p:spPr>
          <a:xfrm>
            <a:off x="4918034" y="4394456"/>
            <a:ext cx="2152523" cy="1946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E6D7F56-2A91-49A9-B805-C1440755E4C0}"/>
              </a:ext>
            </a:extLst>
          </p:cNvPr>
          <p:cNvSpPr/>
          <p:nvPr/>
        </p:nvSpPr>
        <p:spPr>
          <a:xfrm>
            <a:off x="7070557" y="1164418"/>
            <a:ext cx="4173113" cy="4893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55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Supervised Machine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15" name="Picture 4">
            <a:extLst>
              <a:ext uri="{FF2B5EF4-FFF2-40B4-BE49-F238E27FC236}">
                <a16:creationId xmlns:a16="http://schemas.microsoft.com/office/drawing/2014/main" id="{554F8241-E136-4C19-89A5-69CA451D7F2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41304" y="1870380"/>
            <a:ext cx="4713767" cy="35039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90D5B6BC-4CCD-4BB1-8939-7681C67BA21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08838" y="1838956"/>
            <a:ext cx="4713767" cy="35353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31A186-A5AF-415F-9504-10C42CF785C7}"/>
              </a:ext>
            </a:extLst>
          </p:cNvPr>
          <p:cNvSpPr txBox="1"/>
          <p:nvPr/>
        </p:nvSpPr>
        <p:spPr>
          <a:xfrm>
            <a:off x="1977656" y="5709684"/>
            <a:ext cx="2169042" cy="523220"/>
          </a:xfrm>
          <a:prstGeom prst="rect">
            <a:avLst/>
          </a:prstGeom>
          <a:noFill/>
        </p:spPr>
        <p:txBody>
          <a:bodyPr wrap="square" rtlCol="0">
            <a:spAutoFit/>
          </a:bodyPr>
          <a:lstStyle/>
          <a:p>
            <a:pPr algn="ctr"/>
            <a:r>
              <a:rPr lang="en-IN" sz="2800" b="1" dirty="0"/>
              <a:t>Regression</a:t>
            </a:r>
          </a:p>
        </p:txBody>
      </p:sp>
      <p:sp>
        <p:nvSpPr>
          <p:cNvPr id="18" name="TextBox 17">
            <a:extLst>
              <a:ext uri="{FF2B5EF4-FFF2-40B4-BE49-F238E27FC236}">
                <a16:creationId xmlns:a16="http://schemas.microsoft.com/office/drawing/2014/main" id="{18AC5C74-F665-4C30-9F02-C7D424A6C958}"/>
              </a:ext>
            </a:extLst>
          </p:cNvPr>
          <p:cNvSpPr txBox="1"/>
          <p:nvPr/>
        </p:nvSpPr>
        <p:spPr>
          <a:xfrm>
            <a:off x="8214165" y="5709684"/>
            <a:ext cx="2169042" cy="523220"/>
          </a:xfrm>
          <a:prstGeom prst="rect">
            <a:avLst/>
          </a:prstGeom>
          <a:noFill/>
        </p:spPr>
        <p:txBody>
          <a:bodyPr wrap="square" rtlCol="0">
            <a:spAutoFit/>
          </a:bodyPr>
          <a:lstStyle/>
          <a:p>
            <a:pPr algn="ctr"/>
            <a:r>
              <a:rPr lang="en-IN" sz="2800" b="1" dirty="0"/>
              <a:t>Classification</a:t>
            </a:r>
          </a:p>
        </p:txBody>
      </p:sp>
      <p:cxnSp>
        <p:nvCxnSpPr>
          <p:cNvPr id="19" name="Straight Arrow Connector 18">
            <a:extLst>
              <a:ext uri="{FF2B5EF4-FFF2-40B4-BE49-F238E27FC236}">
                <a16:creationId xmlns:a16="http://schemas.microsoft.com/office/drawing/2014/main" id="{653B3373-FF48-4224-829A-06C1656D8BF9}"/>
              </a:ext>
            </a:extLst>
          </p:cNvPr>
          <p:cNvCxnSpPr>
            <a:cxnSpLocks/>
          </p:cNvCxnSpPr>
          <p:nvPr/>
        </p:nvCxnSpPr>
        <p:spPr>
          <a:xfrm>
            <a:off x="6096000" y="1543050"/>
            <a:ext cx="0" cy="4467225"/>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7759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Unsupervised Machine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15" name="Picture 14">
            <a:extLst>
              <a:ext uri="{FF2B5EF4-FFF2-40B4-BE49-F238E27FC236}">
                <a16:creationId xmlns:a16="http://schemas.microsoft.com/office/drawing/2014/main" id="{6D793806-C07A-4660-B38E-B885D03031C4}"/>
              </a:ext>
            </a:extLst>
          </p:cNvPr>
          <p:cNvPicPr>
            <a:picLocks noChangeAspect="1"/>
          </p:cNvPicPr>
          <p:nvPr/>
        </p:nvPicPr>
        <p:blipFill>
          <a:blip r:embed="rId3"/>
          <a:stretch>
            <a:fillRect/>
          </a:stretch>
        </p:blipFill>
        <p:spPr>
          <a:xfrm>
            <a:off x="80962" y="1847850"/>
            <a:ext cx="12030075" cy="3181350"/>
          </a:xfrm>
          <a:prstGeom prst="rect">
            <a:avLst/>
          </a:prstGeom>
        </p:spPr>
      </p:pic>
      <p:sp>
        <p:nvSpPr>
          <p:cNvPr id="16" name="Rectangle 15">
            <a:extLst>
              <a:ext uri="{FF2B5EF4-FFF2-40B4-BE49-F238E27FC236}">
                <a16:creationId xmlns:a16="http://schemas.microsoft.com/office/drawing/2014/main" id="{8D8B9653-9EBB-4782-BE89-C3226FAC09DC}"/>
              </a:ext>
            </a:extLst>
          </p:cNvPr>
          <p:cNvSpPr/>
          <p:nvPr/>
        </p:nvSpPr>
        <p:spPr>
          <a:xfrm>
            <a:off x="80962" y="1527159"/>
            <a:ext cx="3221531" cy="3959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5D57782-B971-4F28-A1F5-AEBE1461A512}"/>
              </a:ext>
            </a:extLst>
          </p:cNvPr>
          <p:cNvSpPr/>
          <p:nvPr/>
        </p:nvSpPr>
        <p:spPr>
          <a:xfrm>
            <a:off x="3302493" y="1687504"/>
            <a:ext cx="3221531" cy="36391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C4901B29-A369-40B0-BB70-F2491E308C14}"/>
              </a:ext>
            </a:extLst>
          </p:cNvPr>
          <p:cNvSpPr/>
          <p:nvPr/>
        </p:nvSpPr>
        <p:spPr>
          <a:xfrm>
            <a:off x="6524025" y="1833635"/>
            <a:ext cx="5667976" cy="3195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753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Unsupervised Machine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8" name="Picture 2">
            <a:extLst>
              <a:ext uri="{FF2B5EF4-FFF2-40B4-BE49-F238E27FC236}">
                <a16:creationId xmlns:a16="http://schemas.microsoft.com/office/drawing/2014/main" id="{D3B3C16B-20A8-4219-9F24-43204A1C964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1972" y="1584617"/>
            <a:ext cx="4357254" cy="42341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718CD4-583C-4C20-83CE-06A732590AC2}"/>
              </a:ext>
            </a:extLst>
          </p:cNvPr>
          <p:cNvPicPr>
            <a:picLocks noChangeAspect="1"/>
          </p:cNvPicPr>
          <p:nvPr/>
        </p:nvPicPr>
        <p:blipFill>
          <a:blip r:embed="rId4"/>
          <a:stretch>
            <a:fillRect/>
          </a:stretch>
        </p:blipFill>
        <p:spPr>
          <a:xfrm>
            <a:off x="6876717" y="2491673"/>
            <a:ext cx="4010025" cy="2257425"/>
          </a:xfrm>
          <a:prstGeom prst="rect">
            <a:avLst/>
          </a:prstGeom>
        </p:spPr>
      </p:pic>
      <p:sp>
        <p:nvSpPr>
          <p:cNvPr id="10" name="TextBox 9">
            <a:extLst>
              <a:ext uri="{FF2B5EF4-FFF2-40B4-BE49-F238E27FC236}">
                <a16:creationId xmlns:a16="http://schemas.microsoft.com/office/drawing/2014/main" id="{FD9C78DA-6060-4272-8798-5CEC3137568B}"/>
              </a:ext>
            </a:extLst>
          </p:cNvPr>
          <p:cNvSpPr txBox="1"/>
          <p:nvPr/>
        </p:nvSpPr>
        <p:spPr>
          <a:xfrm>
            <a:off x="2037243" y="5969655"/>
            <a:ext cx="2169042" cy="523220"/>
          </a:xfrm>
          <a:prstGeom prst="rect">
            <a:avLst/>
          </a:prstGeom>
          <a:noFill/>
        </p:spPr>
        <p:txBody>
          <a:bodyPr wrap="square" rtlCol="0">
            <a:spAutoFit/>
          </a:bodyPr>
          <a:lstStyle/>
          <a:p>
            <a:pPr algn="ctr"/>
            <a:r>
              <a:rPr lang="en-IN" sz="2800" b="1" dirty="0"/>
              <a:t>Clustering</a:t>
            </a:r>
          </a:p>
        </p:txBody>
      </p:sp>
      <p:sp>
        <p:nvSpPr>
          <p:cNvPr id="11" name="TextBox 10">
            <a:extLst>
              <a:ext uri="{FF2B5EF4-FFF2-40B4-BE49-F238E27FC236}">
                <a16:creationId xmlns:a16="http://schemas.microsoft.com/office/drawing/2014/main" id="{C1211319-06E2-4467-AEE5-E90017E0B5CA}"/>
              </a:ext>
            </a:extLst>
          </p:cNvPr>
          <p:cNvSpPr txBox="1"/>
          <p:nvPr/>
        </p:nvSpPr>
        <p:spPr>
          <a:xfrm>
            <a:off x="7797208" y="5156791"/>
            <a:ext cx="2169042" cy="523220"/>
          </a:xfrm>
          <a:prstGeom prst="rect">
            <a:avLst/>
          </a:prstGeom>
          <a:noFill/>
        </p:spPr>
        <p:txBody>
          <a:bodyPr wrap="square" rtlCol="0">
            <a:spAutoFit/>
          </a:bodyPr>
          <a:lstStyle/>
          <a:p>
            <a:pPr algn="ctr"/>
            <a:r>
              <a:rPr lang="en-IN" sz="2800" b="1" dirty="0"/>
              <a:t>Association</a:t>
            </a:r>
          </a:p>
        </p:txBody>
      </p:sp>
      <p:cxnSp>
        <p:nvCxnSpPr>
          <p:cNvPr id="12" name="Straight Arrow Connector 11">
            <a:extLst>
              <a:ext uri="{FF2B5EF4-FFF2-40B4-BE49-F238E27FC236}">
                <a16:creationId xmlns:a16="http://schemas.microsoft.com/office/drawing/2014/main" id="{AFF37F17-B435-4A62-B6CC-24E0E2180945}"/>
              </a:ext>
            </a:extLst>
          </p:cNvPr>
          <p:cNvCxnSpPr>
            <a:cxnSpLocks/>
          </p:cNvCxnSpPr>
          <p:nvPr/>
        </p:nvCxnSpPr>
        <p:spPr>
          <a:xfrm>
            <a:off x="6096000" y="1584617"/>
            <a:ext cx="0" cy="4646648"/>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289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Reinforcement Machine Learning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13" name="Picture 12">
            <a:extLst>
              <a:ext uri="{FF2B5EF4-FFF2-40B4-BE49-F238E27FC236}">
                <a16:creationId xmlns:a16="http://schemas.microsoft.com/office/drawing/2014/main" id="{D032AEE8-CDAA-48CD-B3C4-1C0CFA09ACD8}"/>
              </a:ext>
            </a:extLst>
          </p:cNvPr>
          <p:cNvPicPr>
            <a:picLocks noChangeAspect="1"/>
          </p:cNvPicPr>
          <p:nvPr/>
        </p:nvPicPr>
        <p:blipFill>
          <a:blip r:embed="rId3"/>
          <a:stretch>
            <a:fillRect/>
          </a:stretch>
        </p:blipFill>
        <p:spPr>
          <a:xfrm>
            <a:off x="2548283" y="1385888"/>
            <a:ext cx="2932806" cy="1969314"/>
          </a:xfrm>
          <a:prstGeom prst="rect">
            <a:avLst/>
          </a:prstGeom>
        </p:spPr>
      </p:pic>
      <p:pic>
        <p:nvPicPr>
          <p:cNvPr id="14" name="Picture 13">
            <a:extLst>
              <a:ext uri="{FF2B5EF4-FFF2-40B4-BE49-F238E27FC236}">
                <a16:creationId xmlns:a16="http://schemas.microsoft.com/office/drawing/2014/main" id="{F2CF5F30-2224-4C1C-9224-7C83BA7B8035}"/>
              </a:ext>
            </a:extLst>
          </p:cNvPr>
          <p:cNvPicPr>
            <a:picLocks noChangeAspect="1"/>
          </p:cNvPicPr>
          <p:nvPr/>
        </p:nvPicPr>
        <p:blipFill>
          <a:blip r:embed="rId4"/>
          <a:stretch>
            <a:fillRect/>
          </a:stretch>
        </p:blipFill>
        <p:spPr>
          <a:xfrm>
            <a:off x="6710910" y="1385887"/>
            <a:ext cx="2932806" cy="1969314"/>
          </a:xfrm>
          <a:prstGeom prst="rect">
            <a:avLst/>
          </a:prstGeom>
        </p:spPr>
      </p:pic>
      <p:pic>
        <p:nvPicPr>
          <p:cNvPr id="15" name="Picture 14">
            <a:extLst>
              <a:ext uri="{FF2B5EF4-FFF2-40B4-BE49-F238E27FC236}">
                <a16:creationId xmlns:a16="http://schemas.microsoft.com/office/drawing/2014/main" id="{2099A6E2-029C-47C7-83F9-AD02A33CCCFF}"/>
              </a:ext>
            </a:extLst>
          </p:cNvPr>
          <p:cNvPicPr>
            <a:picLocks noChangeAspect="1"/>
          </p:cNvPicPr>
          <p:nvPr/>
        </p:nvPicPr>
        <p:blipFill>
          <a:blip r:embed="rId5"/>
          <a:stretch>
            <a:fillRect/>
          </a:stretch>
        </p:blipFill>
        <p:spPr>
          <a:xfrm>
            <a:off x="2548283" y="3707957"/>
            <a:ext cx="7095433" cy="2575399"/>
          </a:xfrm>
          <a:prstGeom prst="rect">
            <a:avLst/>
          </a:prstGeom>
        </p:spPr>
      </p:pic>
    </p:spTree>
    <p:extLst>
      <p:ext uri="{BB962C8B-B14F-4D97-AF65-F5344CB8AC3E}">
        <p14:creationId xmlns:p14="http://schemas.microsoft.com/office/powerpoint/2010/main" val="558936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Neural Networks</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8" name="Picture 7">
            <a:extLst>
              <a:ext uri="{FF2B5EF4-FFF2-40B4-BE49-F238E27FC236}">
                <a16:creationId xmlns:a16="http://schemas.microsoft.com/office/drawing/2014/main" id="{C240D260-4CA0-4CBB-910C-386CD1C85D49}"/>
              </a:ext>
            </a:extLst>
          </p:cNvPr>
          <p:cNvPicPr>
            <a:picLocks noChangeAspect="1"/>
          </p:cNvPicPr>
          <p:nvPr/>
        </p:nvPicPr>
        <p:blipFill>
          <a:blip r:embed="rId3"/>
          <a:stretch>
            <a:fillRect/>
          </a:stretch>
        </p:blipFill>
        <p:spPr>
          <a:xfrm>
            <a:off x="1149790" y="1950880"/>
            <a:ext cx="4192986" cy="3544130"/>
          </a:xfrm>
          <a:prstGeom prst="rect">
            <a:avLst/>
          </a:prstGeom>
        </p:spPr>
      </p:pic>
      <p:cxnSp>
        <p:nvCxnSpPr>
          <p:cNvPr id="9" name="Straight Arrow Connector 8">
            <a:extLst>
              <a:ext uri="{FF2B5EF4-FFF2-40B4-BE49-F238E27FC236}">
                <a16:creationId xmlns:a16="http://schemas.microsoft.com/office/drawing/2014/main" id="{8821B775-E49B-4CB6-BA3D-C1C4CE5938B5}"/>
              </a:ext>
            </a:extLst>
          </p:cNvPr>
          <p:cNvCxnSpPr/>
          <p:nvPr/>
        </p:nvCxnSpPr>
        <p:spPr>
          <a:xfrm>
            <a:off x="6200775" y="1477683"/>
            <a:ext cx="0" cy="4727996"/>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pic>
        <p:nvPicPr>
          <p:cNvPr id="10" name="Picture 2" descr="Image for post">
            <a:extLst>
              <a:ext uri="{FF2B5EF4-FFF2-40B4-BE49-F238E27FC236}">
                <a16:creationId xmlns:a16="http://schemas.microsoft.com/office/drawing/2014/main" id="{1FC585B5-9DF7-4BA2-8B42-245A67A083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1479" y="1267736"/>
            <a:ext cx="3291962" cy="493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66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a:bodyPr>
          <a:lstStyle/>
          <a:p>
            <a:pPr algn="ctr"/>
            <a:r>
              <a:rPr lang="en-IN" sz="3600" dirty="0">
                <a:latin typeface="3ds" panose="02000503020000020004" pitchFamily="2" charset="0"/>
              </a:rPr>
              <a:t>Machine Learning Lifecycle</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359631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F4052-A959-4954-8298-761E59859E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graphicFrame>
        <p:nvGraphicFramePr>
          <p:cNvPr id="27" name="Diagram 26">
            <a:extLst>
              <a:ext uri="{FF2B5EF4-FFF2-40B4-BE49-F238E27FC236}">
                <a16:creationId xmlns:a16="http://schemas.microsoft.com/office/drawing/2014/main" id="{F5D6AF93-6BC2-4E67-9843-CD40D46CB9F4}"/>
              </a:ext>
            </a:extLst>
          </p:cNvPr>
          <p:cNvGraphicFramePr/>
          <p:nvPr>
            <p:extLst>
              <p:ext uri="{D42A27DB-BD31-4B8C-83A1-F6EECF244321}">
                <p14:modId xmlns:p14="http://schemas.microsoft.com/office/powerpoint/2010/main" val="920016744"/>
              </p:ext>
            </p:extLst>
          </p:nvPr>
        </p:nvGraphicFramePr>
        <p:xfrm>
          <a:off x="393980" y="173935"/>
          <a:ext cx="11235415" cy="651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E32CDF0A-1B45-4FA2-B681-9E53A13C17F2}"/>
              </a:ext>
            </a:extLst>
          </p:cNvPr>
          <p:cNvSpPr txBox="1"/>
          <p:nvPr/>
        </p:nvSpPr>
        <p:spPr>
          <a:xfrm rot="20476345">
            <a:off x="7283423" y="-128712"/>
            <a:ext cx="1975015" cy="923330"/>
          </a:xfrm>
          <a:prstGeom prst="rect">
            <a:avLst/>
          </a:prstGeom>
          <a:noFill/>
        </p:spPr>
        <p:txBody>
          <a:bodyPr wrap="square" rtlCol="0">
            <a:spAutoFit/>
          </a:bodyPr>
          <a:lstStyle/>
          <a:p>
            <a:r>
              <a:rPr lang="en-US" b="1" dirty="0">
                <a:latin typeface="Bradley Hand ITC" panose="03070402050302030203" pitchFamily="66" charset="0"/>
              </a:rPr>
              <a:t>Provide customized offers to customers</a:t>
            </a:r>
          </a:p>
        </p:txBody>
      </p:sp>
      <p:cxnSp>
        <p:nvCxnSpPr>
          <p:cNvPr id="29" name="Straight Arrow Connector 28">
            <a:extLst>
              <a:ext uri="{FF2B5EF4-FFF2-40B4-BE49-F238E27FC236}">
                <a16:creationId xmlns:a16="http://schemas.microsoft.com/office/drawing/2014/main" id="{E3389566-C5C3-4106-A241-E44D7660DF59}"/>
              </a:ext>
            </a:extLst>
          </p:cNvPr>
          <p:cNvCxnSpPr>
            <a:stCxn id="28" idx="1"/>
          </p:cNvCxnSpPr>
          <p:nvPr/>
        </p:nvCxnSpPr>
        <p:spPr>
          <a:xfrm flipH="1">
            <a:off x="6743921" y="645685"/>
            <a:ext cx="591784" cy="9473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608E4EFF-BC87-42B0-825C-567D80FC2216}"/>
              </a:ext>
            </a:extLst>
          </p:cNvPr>
          <p:cNvSpPr txBox="1"/>
          <p:nvPr/>
        </p:nvSpPr>
        <p:spPr>
          <a:xfrm rot="21387549">
            <a:off x="9342275" y="1191296"/>
            <a:ext cx="228580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Conduct Survey</a:t>
            </a:r>
          </a:p>
          <a:p>
            <a:pPr marL="285750" indent="-285750">
              <a:buFont typeface="Arial" panose="020B0604020202020204" pitchFamily="34" charset="0"/>
              <a:buChar char="•"/>
            </a:pPr>
            <a:r>
              <a:rPr lang="en-US" b="1" dirty="0">
                <a:latin typeface="Bradley Hand ITC" panose="03070402050302030203" pitchFamily="66" charset="0"/>
              </a:rPr>
              <a:t>Purchase History</a:t>
            </a:r>
          </a:p>
          <a:p>
            <a:r>
              <a:rPr lang="en-US" b="1" dirty="0">
                <a:latin typeface="Bradley Hand ITC" panose="03070402050302030203" pitchFamily="66" charset="0"/>
              </a:rPr>
              <a:t>     …</a:t>
            </a:r>
          </a:p>
          <a:p>
            <a:pPr marL="285750" indent="-285750">
              <a:buFont typeface="Arial" panose="020B0604020202020204" pitchFamily="34" charset="0"/>
              <a:buChar char="•"/>
            </a:pPr>
            <a:endParaRPr lang="en-US" b="1" dirty="0">
              <a:latin typeface="Bradley Hand ITC" panose="03070402050302030203" pitchFamily="66" charset="0"/>
            </a:endParaRPr>
          </a:p>
        </p:txBody>
      </p:sp>
      <p:cxnSp>
        <p:nvCxnSpPr>
          <p:cNvPr id="31" name="Straight Arrow Connector 30">
            <a:extLst>
              <a:ext uri="{FF2B5EF4-FFF2-40B4-BE49-F238E27FC236}">
                <a16:creationId xmlns:a16="http://schemas.microsoft.com/office/drawing/2014/main" id="{86956301-D382-421F-B174-D5BDA62E1EB9}"/>
              </a:ext>
            </a:extLst>
          </p:cNvPr>
          <p:cNvCxnSpPr>
            <a:cxnSpLocks/>
          </p:cNvCxnSpPr>
          <p:nvPr/>
        </p:nvCxnSpPr>
        <p:spPr>
          <a:xfrm rot="612080" flipH="1">
            <a:off x="8809825" y="1528916"/>
            <a:ext cx="550415" cy="26305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5AFFA0B4-EE2F-42F1-ABF2-C15D9DF9CD13}"/>
              </a:ext>
            </a:extLst>
          </p:cNvPr>
          <p:cNvSpPr txBox="1"/>
          <p:nvPr/>
        </p:nvSpPr>
        <p:spPr>
          <a:xfrm rot="21449801">
            <a:off x="9929795" y="3259064"/>
            <a:ext cx="22617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 , € , $ </a:t>
            </a:r>
          </a:p>
          <a:p>
            <a:pPr marL="285750" indent="-285750">
              <a:buFont typeface="Arial" panose="020B0604020202020204" pitchFamily="34" charset="0"/>
              <a:buChar char="•"/>
            </a:pPr>
            <a:r>
              <a:rPr lang="en-US" b="1" dirty="0">
                <a:latin typeface="Bradley Hand ITC" panose="03070402050302030203" pitchFamily="66" charset="0"/>
              </a:rPr>
              <a:t>Same customer, multiple bills</a:t>
            </a:r>
          </a:p>
        </p:txBody>
      </p:sp>
      <p:cxnSp>
        <p:nvCxnSpPr>
          <p:cNvPr id="33" name="Straight Arrow Connector 32">
            <a:extLst>
              <a:ext uri="{FF2B5EF4-FFF2-40B4-BE49-F238E27FC236}">
                <a16:creationId xmlns:a16="http://schemas.microsoft.com/office/drawing/2014/main" id="{D54394CF-5149-4BC3-8FE3-37DEE5C29040}"/>
              </a:ext>
            </a:extLst>
          </p:cNvPr>
          <p:cNvCxnSpPr>
            <a:cxnSpLocks/>
          </p:cNvCxnSpPr>
          <p:nvPr/>
        </p:nvCxnSpPr>
        <p:spPr>
          <a:xfrm flipH="1">
            <a:off x="9306877" y="3597244"/>
            <a:ext cx="622291" cy="49785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82B32724-3A6A-449C-AAFB-5800779DBE5D}"/>
              </a:ext>
            </a:extLst>
          </p:cNvPr>
          <p:cNvSpPr txBox="1"/>
          <p:nvPr/>
        </p:nvSpPr>
        <p:spPr>
          <a:xfrm rot="21257521">
            <a:off x="8589756" y="5253548"/>
            <a:ext cx="2641906"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Average purchase amount</a:t>
            </a:r>
          </a:p>
          <a:p>
            <a:pPr marL="285750" indent="-285750">
              <a:buFont typeface="Arial" panose="020B0604020202020204" pitchFamily="34" charset="0"/>
              <a:buChar char="•"/>
            </a:pPr>
            <a:r>
              <a:rPr lang="en-US" b="1" dirty="0">
                <a:latin typeface="Bradley Hand ITC" panose="03070402050302030203" pitchFamily="66" charset="0"/>
              </a:rPr>
              <a:t>Least sold item</a:t>
            </a:r>
          </a:p>
          <a:p>
            <a:pPr marL="285750" indent="-285750">
              <a:buFont typeface="Arial" panose="020B0604020202020204" pitchFamily="34" charset="0"/>
              <a:buChar char="•"/>
            </a:pPr>
            <a:r>
              <a:rPr lang="en-US" b="1" dirty="0">
                <a:latin typeface="Bradley Hand ITC" panose="03070402050302030203" pitchFamily="66" charset="0"/>
              </a:rPr>
              <a:t>Total sales per month</a:t>
            </a:r>
          </a:p>
        </p:txBody>
      </p:sp>
      <p:cxnSp>
        <p:nvCxnSpPr>
          <p:cNvPr id="35" name="Straight Arrow Connector 34">
            <a:extLst>
              <a:ext uri="{FF2B5EF4-FFF2-40B4-BE49-F238E27FC236}">
                <a16:creationId xmlns:a16="http://schemas.microsoft.com/office/drawing/2014/main" id="{81C55640-4401-49F9-95AE-F3B8EF31896E}"/>
              </a:ext>
            </a:extLst>
          </p:cNvPr>
          <p:cNvCxnSpPr>
            <a:cxnSpLocks/>
            <a:stCxn id="34" idx="1"/>
          </p:cNvCxnSpPr>
          <p:nvPr/>
        </p:nvCxnSpPr>
        <p:spPr>
          <a:xfrm flipH="1" flipV="1">
            <a:off x="7861901" y="5929870"/>
            <a:ext cx="734405" cy="5343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D0937D32-8598-47EB-AB5E-A970811972A0}"/>
              </a:ext>
            </a:extLst>
          </p:cNvPr>
          <p:cNvSpPr txBox="1"/>
          <p:nvPr/>
        </p:nvSpPr>
        <p:spPr>
          <a:xfrm rot="20578396">
            <a:off x="-58666" y="5560013"/>
            <a:ext cx="3280475" cy="923330"/>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Bradley Hand ITC" panose="03070402050302030203" pitchFamily="66" charset="0"/>
              </a:rPr>
              <a:t>Classification / Regression</a:t>
            </a:r>
          </a:p>
          <a:p>
            <a:pPr marL="342900" indent="-342900">
              <a:buFont typeface="Arial" panose="020B0604020202020204" pitchFamily="34" charset="0"/>
              <a:buChar char="•"/>
            </a:pPr>
            <a:r>
              <a:rPr lang="en-US" b="1" dirty="0">
                <a:latin typeface="Bradley Hand ITC" panose="03070402050302030203" pitchFamily="66" charset="0"/>
              </a:rPr>
              <a:t>Supervised / Unsupervised</a:t>
            </a:r>
          </a:p>
          <a:p>
            <a:pPr marL="342900" indent="-342900">
              <a:buFont typeface="Arial" panose="020B0604020202020204" pitchFamily="34" charset="0"/>
              <a:buChar char="•"/>
            </a:pPr>
            <a:r>
              <a:rPr lang="en-US" b="1" dirty="0">
                <a:latin typeface="Bradley Hand ITC" panose="03070402050302030203" pitchFamily="66" charset="0"/>
              </a:rPr>
              <a:t>Different Algorithms</a:t>
            </a:r>
          </a:p>
        </p:txBody>
      </p:sp>
      <p:cxnSp>
        <p:nvCxnSpPr>
          <p:cNvPr id="37" name="Straight Arrow Connector 36">
            <a:extLst>
              <a:ext uri="{FF2B5EF4-FFF2-40B4-BE49-F238E27FC236}">
                <a16:creationId xmlns:a16="http://schemas.microsoft.com/office/drawing/2014/main" id="{E4518A65-6356-4FDC-86D3-249414940644}"/>
              </a:ext>
            </a:extLst>
          </p:cNvPr>
          <p:cNvCxnSpPr>
            <a:cxnSpLocks/>
            <a:stCxn id="36" idx="3"/>
          </p:cNvCxnSpPr>
          <p:nvPr/>
        </p:nvCxnSpPr>
        <p:spPr>
          <a:xfrm>
            <a:off x="3149914" y="5547940"/>
            <a:ext cx="933784" cy="42921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FEF89E69-ED07-42FA-B431-D1C816FD6F0E}"/>
              </a:ext>
            </a:extLst>
          </p:cNvPr>
          <p:cNvSpPr txBox="1"/>
          <p:nvPr/>
        </p:nvSpPr>
        <p:spPr>
          <a:xfrm rot="19569617">
            <a:off x="-123825" y="3556860"/>
            <a:ext cx="259526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Model performance</a:t>
            </a:r>
          </a:p>
          <a:p>
            <a:pPr marL="285750" indent="-285750">
              <a:buFont typeface="Arial" panose="020B0604020202020204" pitchFamily="34" charset="0"/>
              <a:buChar char="•"/>
            </a:pPr>
            <a:r>
              <a:rPr lang="en-US" b="1" dirty="0">
                <a:latin typeface="Bradley Hand ITC" panose="03070402050302030203" pitchFamily="66" charset="0"/>
              </a:rPr>
              <a:t>Error rate</a:t>
            </a:r>
          </a:p>
          <a:p>
            <a:pPr marL="285750" indent="-285750">
              <a:buFont typeface="Arial" panose="020B0604020202020204" pitchFamily="34" charset="0"/>
              <a:buChar char="•"/>
            </a:pPr>
            <a:r>
              <a:rPr lang="en-US" b="1" dirty="0">
                <a:latin typeface="Bradley Hand ITC" panose="03070402050302030203" pitchFamily="66" charset="0"/>
              </a:rPr>
              <a:t>Accuracy, Precision, Recall</a:t>
            </a:r>
          </a:p>
        </p:txBody>
      </p:sp>
      <p:cxnSp>
        <p:nvCxnSpPr>
          <p:cNvPr id="39" name="Straight Arrow Connector 38">
            <a:extLst>
              <a:ext uri="{FF2B5EF4-FFF2-40B4-BE49-F238E27FC236}">
                <a16:creationId xmlns:a16="http://schemas.microsoft.com/office/drawing/2014/main" id="{72899E8C-1EEB-4E01-93CD-88782E060F90}"/>
              </a:ext>
            </a:extLst>
          </p:cNvPr>
          <p:cNvCxnSpPr>
            <a:cxnSpLocks/>
            <a:stCxn id="38" idx="2"/>
          </p:cNvCxnSpPr>
          <p:nvPr/>
        </p:nvCxnSpPr>
        <p:spPr>
          <a:xfrm flipV="1">
            <a:off x="1512645" y="4313584"/>
            <a:ext cx="1100291" cy="34193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6AA120F0-8CB3-4714-9C98-E5B5E7BDFC4B}"/>
              </a:ext>
            </a:extLst>
          </p:cNvPr>
          <p:cNvSpPr txBox="1"/>
          <p:nvPr/>
        </p:nvSpPr>
        <p:spPr>
          <a:xfrm rot="20905523">
            <a:off x="7457" y="1872531"/>
            <a:ext cx="2511281"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Deploy to Production</a:t>
            </a:r>
          </a:p>
          <a:p>
            <a:pPr marL="285750" indent="-285750">
              <a:buFont typeface="Arial" panose="020B0604020202020204" pitchFamily="34" charset="0"/>
              <a:buChar char="•"/>
            </a:pPr>
            <a:r>
              <a:rPr lang="en-US" b="1" dirty="0">
                <a:latin typeface="Bradley Hand ITC" panose="03070402050302030203" pitchFamily="66" charset="0"/>
              </a:rPr>
              <a:t>Monitor performance in production</a:t>
            </a:r>
          </a:p>
        </p:txBody>
      </p:sp>
      <p:cxnSp>
        <p:nvCxnSpPr>
          <p:cNvPr id="41" name="Straight Arrow Connector 40">
            <a:extLst>
              <a:ext uri="{FF2B5EF4-FFF2-40B4-BE49-F238E27FC236}">
                <a16:creationId xmlns:a16="http://schemas.microsoft.com/office/drawing/2014/main" id="{68D1E74B-DFD3-422F-90F4-F39744CEB861}"/>
              </a:ext>
            </a:extLst>
          </p:cNvPr>
          <p:cNvCxnSpPr>
            <a:cxnSpLocks/>
            <a:stCxn id="40" idx="3"/>
          </p:cNvCxnSpPr>
          <p:nvPr/>
        </p:nvCxnSpPr>
        <p:spPr>
          <a:xfrm flipV="1">
            <a:off x="2493203" y="2032545"/>
            <a:ext cx="653369" cy="5315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8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righ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righ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up)">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28" grpId="0"/>
      <p:bldP spid="30" grpId="0"/>
      <p:bldP spid="32" grpId="0"/>
      <p:bldP spid="34" grpId="0"/>
      <p:bldP spid="36" grpId="0"/>
      <p:bldP spid="38"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70584" cy="1325563"/>
          </a:xfrm>
        </p:spPr>
        <p:txBody>
          <a:bodyPr>
            <a:normAutofit/>
          </a:bodyPr>
          <a:lstStyle/>
          <a:p>
            <a:r>
              <a:rPr lang="en-IN" sz="3600" dirty="0">
                <a:latin typeface="3ds" panose="02000503020000020004" pitchFamily="2" charset="0"/>
              </a:rPr>
              <a:t>Topics Covered</a:t>
            </a:r>
          </a:p>
        </p:txBody>
      </p:sp>
      <p:sp>
        <p:nvSpPr>
          <p:cNvPr id="4" name="Content Placeholder 5"/>
          <p:cNvSpPr>
            <a:spLocks noGrp="1"/>
          </p:cNvSpPr>
          <p:nvPr>
            <p:ph idx="1"/>
          </p:nvPr>
        </p:nvSpPr>
        <p:spPr>
          <a:xfrm>
            <a:off x="838200" y="1357274"/>
            <a:ext cx="7350457" cy="4351338"/>
          </a:xfrm>
        </p:spPr>
        <p:txBody>
          <a:bodyPr>
            <a:noAutofit/>
          </a:bodyPr>
          <a:lstStyle/>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Introduction to Artificial Intelligence</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Introduction to Machine Learning</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Introduction to Deep Learning</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Difference between AI, ML and DL</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Types of Machine Learning</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Machine Learning Lifecycle</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Roles in Machine Learning</a:t>
            </a:r>
          </a:p>
          <a:p>
            <a:pPr marL="457200" indent="-457200">
              <a:lnSpc>
                <a:spcPct val="150000"/>
              </a:lnSpc>
              <a:buFont typeface="+mj-lt"/>
              <a:buAutoNum type="arabicPeriod"/>
            </a:pPr>
            <a:r>
              <a:rPr lang="en-IN" sz="2300" dirty="0">
                <a:solidFill>
                  <a:schemeClr val="tx1">
                    <a:lumMod val="95000"/>
                  </a:schemeClr>
                </a:solidFill>
                <a:effectLst>
                  <a:reflection endPos="0" dist="12700" dir="5400000" sy="-100000" algn="bl" rotWithShape="0"/>
                </a:effectLst>
                <a:latin typeface="Glacial Indifference" pitchFamily="50" charset="0"/>
              </a:rPr>
              <a:t>Skills required for Machine Learning</a:t>
            </a:r>
          </a:p>
        </p:txBody>
      </p:sp>
      <p:pic>
        <p:nvPicPr>
          <p:cNvPr id="5" name="Picture 4">
            <a:extLst>
              <a:ext uri="{FF2B5EF4-FFF2-40B4-BE49-F238E27FC236}">
                <a16:creationId xmlns:a16="http://schemas.microsoft.com/office/drawing/2014/main" id="{9C3F4052-A959-4954-8298-761E59859E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40977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DEC6C532-20F8-4B2F-8479-DA0FD0D81FEA}"/>
              </a:ext>
            </a:extLst>
          </p:cNvPr>
          <p:cNvGraphicFramePr/>
          <p:nvPr>
            <p:extLst>
              <p:ext uri="{D42A27DB-BD31-4B8C-83A1-F6EECF244321}">
                <p14:modId xmlns:p14="http://schemas.microsoft.com/office/powerpoint/2010/main" val="1510871765"/>
              </p:ext>
            </p:extLst>
          </p:nvPr>
        </p:nvGraphicFramePr>
        <p:xfrm>
          <a:off x="554935" y="173935"/>
          <a:ext cx="11082130" cy="6510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C3F4052-A959-4954-8298-761E59859EB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
        <p:nvSpPr>
          <p:cNvPr id="8" name="Oval 7">
            <a:extLst>
              <a:ext uri="{FF2B5EF4-FFF2-40B4-BE49-F238E27FC236}">
                <a16:creationId xmlns:a16="http://schemas.microsoft.com/office/drawing/2014/main" id="{B5EB15B8-9BEE-4CD3-AD97-BD4EE629CC8C}"/>
              </a:ext>
            </a:extLst>
          </p:cNvPr>
          <p:cNvSpPr/>
          <p:nvPr/>
        </p:nvSpPr>
        <p:spPr>
          <a:xfrm rot="19810666">
            <a:off x="7298838" y="709591"/>
            <a:ext cx="2773018" cy="4922199"/>
          </a:xfrm>
          <a:prstGeom prst="ellipse">
            <a:avLst/>
          </a:prstGeom>
          <a:noFill/>
          <a:ln w="762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tx1"/>
                </a:solidFill>
              </a:ln>
            </a:endParaRPr>
          </a:p>
        </p:txBody>
      </p:sp>
      <p:sp>
        <p:nvSpPr>
          <p:cNvPr id="9" name="TextBox 8">
            <a:extLst>
              <a:ext uri="{FF2B5EF4-FFF2-40B4-BE49-F238E27FC236}">
                <a16:creationId xmlns:a16="http://schemas.microsoft.com/office/drawing/2014/main" id="{03ACFF67-6DA1-44AF-9B90-0ADCFC4C2274}"/>
              </a:ext>
            </a:extLst>
          </p:cNvPr>
          <p:cNvSpPr txBox="1"/>
          <p:nvPr/>
        </p:nvSpPr>
        <p:spPr>
          <a:xfrm>
            <a:off x="7250082" y="2615184"/>
            <a:ext cx="2870529" cy="646331"/>
          </a:xfrm>
          <a:prstGeom prst="rect">
            <a:avLst/>
          </a:prstGeom>
          <a:noFill/>
        </p:spPr>
        <p:txBody>
          <a:bodyPr wrap="none" rtlCol="0">
            <a:spAutoFit/>
          </a:bodyPr>
          <a:lstStyle/>
          <a:p>
            <a:r>
              <a:rPr lang="en-US" sz="3600" b="1" dirty="0">
                <a:ln w="9525">
                  <a:solidFill>
                    <a:schemeClr val="bg1"/>
                  </a:solidFill>
                  <a:prstDash val="solid"/>
                </a:ln>
                <a:effectLst>
                  <a:outerShdw blurRad="12700" dist="38100" dir="2700000" algn="tl" rotWithShape="0">
                    <a:schemeClr val="bg1">
                      <a:lumMod val="50000"/>
                    </a:schemeClr>
                  </a:outerShdw>
                </a:effectLst>
              </a:rPr>
              <a:t>Data Engineer</a:t>
            </a:r>
          </a:p>
        </p:txBody>
      </p:sp>
      <p:sp>
        <p:nvSpPr>
          <p:cNvPr id="10" name="TextBox 9">
            <a:extLst>
              <a:ext uri="{FF2B5EF4-FFF2-40B4-BE49-F238E27FC236}">
                <a16:creationId xmlns:a16="http://schemas.microsoft.com/office/drawing/2014/main" id="{373BF96A-694E-44E3-A6CE-E9BC0CB670AE}"/>
              </a:ext>
            </a:extLst>
          </p:cNvPr>
          <p:cNvSpPr txBox="1"/>
          <p:nvPr/>
        </p:nvSpPr>
        <p:spPr>
          <a:xfrm>
            <a:off x="7130081" y="4796913"/>
            <a:ext cx="2612318" cy="646331"/>
          </a:xfrm>
          <a:prstGeom prst="rect">
            <a:avLst/>
          </a:prstGeom>
          <a:noFill/>
        </p:spPr>
        <p:txBody>
          <a:bodyPr wrap="none" rtlCol="0">
            <a:spAutoFit/>
          </a:bodyPr>
          <a:lstStyle/>
          <a:p>
            <a:r>
              <a:rPr lang="en-US" sz="3600" b="1" dirty="0">
                <a:ln w="9525">
                  <a:solidFill>
                    <a:schemeClr val="bg1"/>
                  </a:solidFill>
                  <a:prstDash val="solid"/>
                </a:ln>
                <a:solidFill>
                  <a:srgbClr val="FFC000"/>
                </a:solidFill>
                <a:effectLst>
                  <a:outerShdw blurRad="12700" dist="38100" dir="2700000" algn="tl" rotWithShape="0">
                    <a:schemeClr val="bg1">
                      <a:lumMod val="50000"/>
                    </a:schemeClr>
                  </a:outerShdw>
                </a:effectLst>
              </a:rPr>
              <a:t>Data Analyst</a:t>
            </a:r>
          </a:p>
        </p:txBody>
      </p:sp>
      <p:sp>
        <p:nvSpPr>
          <p:cNvPr id="11" name="TextBox 10">
            <a:extLst>
              <a:ext uri="{FF2B5EF4-FFF2-40B4-BE49-F238E27FC236}">
                <a16:creationId xmlns:a16="http://schemas.microsoft.com/office/drawing/2014/main" id="{2C48057F-855D-4167-9DBE-313CCB88B3CE}"/>
              </a:ext>
            </a:extLst>
          </p:cNvPr>
          <p:cNvSpPr txBox="1"/>
          <p:nvPr/>
        </p:nvSpPr>
        <p:spPr>
          <a:xfrm rot="21379915">
            <a:off x="9974076" y="1721554"/>
            <a:ext cx="22350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Data Acquisition</a:t>
            </a:r>
          </a:p>
          <a:p>
            <a:pPr marL="285750" indent="-285750">
              <a:buFont typeface="Arial" panose="020B0604020202020204" pitchFamily="34" charset="0"/>
              <a:buChar char="•"/>
            </a:pPr>
            <a:r>
              <a:rPr lang="en-US" b="1" dirty="0">
                <a:latin typeface="Bradley Hand ITC" panose="03070402050302030203" pitchFamily="66" charset="0"/>
              </a:rPr>
              <a:t>Knowledge of Databases</a:t>
            </a:r>
          </a:p>
          <a:p>
            <a:pPr marL="285750" indent="-285750">
              <a:buFont typeface="Arial" panose="020B0604020202020204" pitchFamily="34" charset="0"/>
              <a:buChar char="•"/>
            </a:pPr>
            <a:r>
              <a:rPr lang="en-US" b="1" dirty="0">
                <a:latin typeface="Bradley Hand ITC" panose="03070402050302030203" pitchFamily="66" charset="0"/>
              </a:rPr>
              <a:t>ETL Processes</a:t>
            </a:r>
          </a:p>
        </p:txBody>
      </p:sp>
      <p:sp>
        <p:nvSpPr>
          <p:cNvPr id="12" name="TextBox 11">
            <a:extLst>
              <a:ext uri="{FF2B5EF4-FFF2-40B4-BE49-F238E27FC236}">
                <a16:creationId xmlns:a16="http://schemas.microsoft.com/office/drawing/2014/main" id="{9C1EE3AD-AE97-4F96-AB99-422DFD69B59B}"/>
              </a:ext>
            </a:extLst>
          </p:cNvPr>
          <p:cNvSpPr txBox="1"/>
          <p:nvPr/>
        </p:nvSpPr>
        <p:spPr>
          <a:xfrm rot="21275224">
            <a:off x="148243" y="2911020"/>
            <a:ext cx="2976121"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Machine Learning Techniques</a:t>
            </a:r>
          </a:p>
          <a:p>
            <a:pPr marL="285750" indent="-285750">
              <a:buFont typeface="Arial" panose="020B0604020202020204" pitchFamily="34" charset="0"/>
              <a:buChar char="•"/>
            </a:pPr>
            <a:r>
              <a:rPr lang="en-US" b="1" dirty="0">
                <a:latin typeface="Bradley Hand ITC" panose="03070402050302030203" pitchFamily="66" charset="0"/>
              </a:rPr>
              <a:t>Deep Learning Techniques</a:t>
            </a:r>
          </a:p>
          <a:p>
            <a:pPr marL="285750" indent="-285750">
              <a:buFont typeface="Arial" panose="020B0604020202020204" pitchFamily="34" charset="0"/>
              <a:buChar char="•"/>
            </a:pPr>
            <a:r>
              <a:rPr lang="en-US" b="1" dirty="0">
                <a:latin typeface="Bradley Hand ITC" panose="03070402050302030203" pitchFamily="66" charset="0"/>
              </a:rPr>
              <a:t>AI Frameworks like </a:t>
            </a:r>
            <a:r>
              <a:rPr lang="en-US" b="1" dirty="0" err="1">
                <a:latin typeface="Bradley Hand ITC" panose="03070402050302030203" pitchFamily="66" charset="0"/>
              </a:rPr>
              <a:t>Keras</a:t>
            </a:r>
            <a:r>
              <a:rPr lang="en-US" b="1" dirty="0">
                <a:latin typeface="Bradley Hand ITC" panose="03070402050302030203" pitchFamily="66" charset="0"/>
              </a:rPr>
              <a:t>, </a:t>
            </a:r>
            <a:r>
              <a:rPr lang="en-US" b="1" dirty="0" err="1">
                <a:latin typeface="Bradley Hand ITC" panose="03070402050302030203" pitchFamily="66" charset="0"/>
              </a:rPr>
              <a:t>Tensorflow</a:t>
            </a:r>
            <a:r>
              <a:rPr lang="en-US" b="1" dirty="0">
                <a:latin typeface="Bradley Hand ITC" panose="03070402050302030203" pitchFamily="66" charset="0"/>
              </a:rPr>
              <a:t>, </a:t>
            </a:r>
            <a:r>
              <a:rPr lang="en-US" b="1" dirty="0" err="1">
                <a:latin typeface="Bradley Hand ITC" panose="03070402050302030203" pitchFamily="66" charset="0"/>
              </a:rPr>
              <a:t>PyTOrch</a:t>
            </a:r>
            <a:r>
              <a:rPr lang="en-US" b="1" dirty="0">
                <a:latin typeface="Bradley Hand ITC" panose="03070402050302030203" pitchFamily="66" charset="0"/>
              </a:rPr>
              <a:t>, H20</a:t>
            </a:r>
          </a:p>
          <a:p>
            <a:pPr marL="285750" indent="-285750">
              <a:buFont typeface="Arial" panose="020B0604020202020204" pitchFamily="34" charset="0"/>
              <a:buChar char="•"/>
            </a:pPr>
            <a:r>
              <a:rPr lang="en-US" b="1" dirty="0">
                <a:latin typeface="Bradley Hand ITC" panose="03070402050302030203" pitchFamily="66" charset="0"/>
              </a:rPr>
              <a:t>Deployment Frameworks, like Flask, Django</a:t>
            </a:r>
          </a:p>
          <a:p>
            <a:pPr marL="285750" indent="-285750">
              <a:buFont typeface="Arial" panose="020B0604020202020204" pitchFamily="34" charset="0"/>
              <a:buChar char="•"/>
            </a:pPr>
            <a:endParaRPr lang="en-US" b="1" dirty="0">
              <a:latin typeface="Bradley Hand ITC" panose="03070402050302030203" pitchFamily="66" charset="0"/>
            </a:endParaRPr>
          </a:p>
        </p:txBody>
      </p:sp>
      <p:sp>
        <p:nvSpPr>
          <p:cNvPr id="13" name="Oval 12">
            <a:extLst>
              <a:ext uri="{FF2B5EF4-FFF2-40B4-BE49-F238E27FC236}">
                <a16:creationId xmlns:a16="http://schemas.microsoft.com/office/drawing/2014/main" id="{5123C135-CB5F-4A8E-8294-93FE21B9B1BA}"/>
              </a:ext>
            </a:extLst>
          </p:cNvPr>
          <p:cNvSpPr/>
          <p:nvPr/>
        </p:nvSpPr>
        <p:spPr>
          <a:xfrm rot="3077353">
            <a:off x="6768700" y="2664420"/>
            <a:ext cx="2773018" cy="4711234"/>
          </a:xfrm>
          <a:prstGeom prst="ellipse">
            <a:avLst/>
          </a:prstGeom>
          <a:noFill/>
          <a:ln w="762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96DE08F9-A0DC-4370-BC42-593ADD5B6C7E}"/>
              </a:ext>
            </a:extLst>
          </p:cNvPr>
          <p:cNvSpPr txBox="1"/>
          <p:nvPr/>
        </p:nvSpPr>
        <p:spPr>
          <a:xfrm rot="21379915">
            <a:off x="9666286" y="5124615"/>
            <a:ext cx="2976121"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radley Hand ITC" panose="03070402050302030203" pitchFamily="66" charset="0"/>
              </a:rPr>
              <a:t>Domain Knowledge</a:t>
            </a:r>
          </a:p>
          <a:p>
            <a:pPr marL="285750" indent="-285750">
              <a:buFont typeface="Arial" panose="020B0604020202020204" pitchFamily="34" charset="0"/>
              <a:buChar char="•"/>
            </a:pPr>
            <a:r>
              <a:rPr lang="en-US" b="1" dirty="0">
                <a:latin typeface="Bradley Hand ITC" panose="03070402050302030203" pitchFamily="66" charset="0"/>
              </a:rPr>
              <a:t>Statistics</a:t>
            </a:r>
          </a:p>
          <a:p>
            <a:pPr marL="285750" indent="-285750">
              <a:buFont typeface="Arial" panose="020B0604020202020204" pitchFamily="34" charset="0"/>
              <a:buChar char="•"/>
            </a:pPr>
            <a:r>
              <a:rPr lang="en-US" b="1" dirty="0">
                <a:latin typeface="Bradley Hand ITC" panose="03070402050302030203" pitchFamily="66" charset="0"/>
              </a:rPr>
              <a:t>Data Analysis – R, Pythion, SAS</a:t>
            </a:r>
          </a:p>
          <a:p>
            <a:pPr marL="285750" indent="-285750">
              <a:buFont typeface="Arial" panose="020B0604020202020204" pitchFamily="34" charset="0"/>
              <a:buChar char="•"/>
            </a:pPr>
            <a:r>
              <a:rPr lang="en-US" b="1" dirty="0">
                <a:latin typeface="Bradley Hand ITC" panose="03070402050302030203" pitchFamily="66" charset="0"/>
              </a:rPr>
              <a:t>Data Visualization – Tableau, Matplotlib</a:t>
            </a:r>
          </a:p>
        </p:txBody>
      </p:sp>
      <p:sp>
        <p:nvSpPr>
          <p:cNvPr id="15" name="Oval 14">
            <a:extLst>
              <a:ext uri="{FF2B5EF4-FFF2-40B4-BE49-F238E27FC236}">
                <a16:creationId xmlns:a16="http://schemas.microsoft.com/office/drawing/2014/main" id="{7B9DB63F-9618-4A1A-B4FD-86E294CD32E2}"/>
              </a:ext>
            </a:extLst>
          </p:cNvPr>
          <p:cNvSpPr/>
          <p:nvPr/>
        </p:nvSpPr>
        <p:spPr>
          <a:xfrm rot="21063024">
            <a:off x="3082227" y="589190"/>
            <a:ext cx="2016792" cy="6510130"/>
          </a:xfrm>
          <a:prstGeom prst="ellipse">
            <a:avLst/>
          </a:prstGeom>
          <a:noFill/>
          <a:ln w="76200">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accent1">
                    <a:lumMod val="60000"/>
                    <a:lumOff val="40000"/>
                  </a:schemeClr>
                </a:solidFill>
              </a:ln>
              <a:solidFill>
                <a:schemeClr val="accent1">
                  <a:lumMod val="60000"/>
                  <a:lumOff val="40000"/>
                </a:schemeClr>
              </a:solidFill>
            </a:endParaRPr>
          </a:p>
        </p:txBody>
      </p:sp>
      <p:sp>
        <p:nvSpPr>
          <p:cNvPr id="16" name="TextBox 15">
            <a:extLst>
              <a:ext uri="{FF2B5EF4-FFF2-40B4-BE49-F238E27FC236}">
                <a16:creationId xmlns:a16="http://schemas.microsoft.com/office/drawing/2014/main" id="{E14BDDB3-B6E8-4B33-9694-C0C04710B8AB}"/>
              </a:ext>
            </a:extLst>
          </p:cNvPr>
          <p:cNvSpPr txBox="1"/>
          <p:nvPr/>
        </p:nvSpPr>
        <p:spPr>
          <a:xfrm>
            <a:off x="3214927" y="2863291"/>
            <a:ext cx="2289409" cy="1754326"/>
          </a:xfrm>
          <a:prstGeom prst="rect">
            <a:avLst/>
          </a:prstGeom>
          <a:noFill/>
        </p:spPr>
        <p:txBody>
          <a:bodyPr wrap="none" rtlCol="0">
            <a:spAutoFit/>
          </a:bodyPr>
          <a:lstStyle/>
          <a:p>
            <a:r>
              <a:rPr lang="en-US" sz="3600" b="1" dirty="0">
                <a:ln w="9525">
                  <a:solidFill>
                    <a:schemeClr val="bg1"/>
                  </a:solidFill>
                  <a:prstDash val="solid"/>
                </a:ln>
                <a:solidFill>
                  <a:schemeClr val="accent1">
                    <a:lumMod val="60000"/>
                    <a:lumOff val="40000"/>
                  </a:schemeClr>
                </a:solidFill>
                <a:effectLst>
                  <a:outerShdw blurRad="12700" dist="38100" dir="2700000" algn="tl" rotWithShape="0">
                    <a:schemeClr val="bg1">
                      <a:lumMod val="50000"/>
                    </a:schemeClr>
                  </a:outerShdw>
                </a:effectLst>
              </a:rPr>
              <a:t>Machine </a:t>
            </a:r>
          </a:p>
          <a:p>
            <a:r>
              <a:rPr lang="en-US" sz="3600" b="1" dirty="0">
                <a:ln w="9525">
                  <a:solidFill>
                    <a:schemeClr val="bg1"/>
                  </a:solidFill>
                  <a:prstDash val="solid"/>
                </a:ln>
                <a:solidFill>
                  <a:schemeClr val="accent1">
                    <a:lumMod val="60000"/>
                    <a:lumOff val="40000"/>
                  </a:schemeClr>
                </a:solidFill>
                <a:effectLst>
                  <a:outerShdw blurRad="12700" dist="38100" dir="2700000" algn="tl" rotWithShape="0">
                    <a:schemeClr val="bg1">
                      <a:lumMod val="50000"/>
                    </a:schemeClr>
                  </a:outerShdw>
                </a:effectLst>
              </a:rPr>
              <a:t>Learning </a:t>
            </a:r>
          </a:p>
          <a:p>
            <a:r>
              <a:rPr lang="en-US" sz="3600" b="1" dirty="0">
                <a:ln w="9525">
                  <a:solidFill>
                    <a:schemeClr val="bg1"/>
                  </a:solidFill>
                  <a:prstDash val="solid"/>
                </a:ln>
                <a:solidFill>
                  <a:schemeClr val="accent1">
                    <a:lumMod val="60000"/>
                    <a:lumOff val="40000"/>
                  </a:schemeClr>
                </a:solidFill>
                <a:effectLst>
                  <a:outerShdw blurRad="12700" dist="38100" dir="2700000" algn="tl" rotWithShape="0">
                    <a:schemeClr val="bg1">
                      <a:lumMod val="50000"/>
                    </a:schemeClr>
                  </a:outerShdw>
                </a:effectLst>
              </a:rPr>
              <a:t>Engineer</a:t>
            </a:r>
          </a:p>
        </p:txBody>
      </p:sp>
    </p:spTree>
    <p:extLst>
      <p:ext uri="{BB962C8B-B14F-4D97-AF65-F5344CB8AC3E}">
        <p14:creationId xmlns:p14="http://schemas.microsoft.com/office/powerpoint/2010/main" val="55731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animBg="1"/>
      <p:bldP spid="14" grpId="0"/>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A14F237-16F9-4BB7-94CC-790C4ED5199A}"/>
              </a:ext>
            </a:extLst>
          </p:cNvPr>
          <p:cNvGraphicFramePr/>
          <p:nvPr>
            <p:extLst>
              <p:ext uri="{D42A27DB-BD31-4B8C-83A1-F6EECF244321}">
                <p14:modId xmlns:p14="http://schemas.microsoft.com/office/powerpoint/2010/main" val="579728380"/>
              </p:ext>
            </p:extLst>
          </p:nvPr>
        </p:nvGraphicFramePr>
        <p:xfrm>
          <a:off x="554935" y="173935"/>
          <a:ext cx="11082130" cy="6510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C3F4052-A959-4954-8298-761E59859EB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
        <p:nvSpPr>
          <p:cNvPr id="8" name="Oval 7">
            <a:extLst>
              <a:ext uri="{FF2B5EF4-FFF2-40B4-BE49-F238E27FC236}">
                <a16:creationId xmlns:a16="http://schemas.microsoft.com/office/drawing/2014/main" id="{CB1FC846-0E3E-4EE3-9E7A-F769291D7B6F}"/>
              </a:ext>
            </a:extLst>
          </p:cNvPr>
          <p:cNvSpPr/>
          <p:nvPr/>
        </p:nvSpPr>
        <p:spPr>
          <a:xfrm>
            <a:off x="3492396" y="983598"/>
            <a:ext cx="5296612" cy="522934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5D6EF7-4C28-425F-96AD-EBB3B4DD450F}"/>
              </a:ext>
            </a:extLst>
          </p:cNvPr>
          <p:cNvSpPr txBox="1"/>
          <p:nvPr/>
        </p:nvSpPr>
        <p:spPr>
          <a:xfrm>
            <a:off x="4641357" y="1874659"/>
            <a:ext cx="2803332" cy="646331"/>
          </a:xfrm>
          <a:prstGeom prst="rect">
            <a:avLst/>
          </a:prstGeom>
          <a:noFill/>
        </p:spPr>
        <p:txBody>
          <a:bodyPr wrap="none" rtlCol="0">
            <a:spAutoFit/>
          </a:bodyPr>
          <a:lstStyle/>
          <a:p>
            <a:r>
              <a:rPr lang="en-US" sz="3600" b="1" dirty="0">
                <a:ln w="9525">
                  <a:solidFill>
                    <a:schemeClr val="tx1"/>
                  </a:solidFill>
                  <a:prstDash val="solid"/>
                </a:ln>
                <a:solidFill>
                  <a:srgbClr val="00B050"/>
                </a:solidFill>
                <a:effectLst>
                  <a:outerShdw blurRad="12700" dist="38100" dir="2700000" algn="tl" rotWithShape="0">
                    <a:schemeClr val="bg1">
                      <a:lumMod val="50000"/>
                    </a:schemeClr>
                  </a:outerShdw>
                </a:effectLst>
              </a:rPr>
              <a:t>Data</a:t>
            </a:r>
            <a:r>
              <a:rPr lang="en-US" sz="3600" b="1" dirty="0">
                <a:ln w="9525">
                  <a:solidFill>
                    <a:srgbClr val="00B050"/>
                  </a:solidFill>
                  <a:prstDash val="solid"/>
                </a:ln>
                <a:effectLst>
                  <a:outerShdw blurRad="12700" dist="38100" dir="2700000" algn="tl" rotWithShape="0">
                    <a:schemeClr val="bg1">
                      <a:lumMod val="50000"/>
                    </a:schemeClr>
                  </a:outerShdw>
                </a:effectLst>
              </a:rPr>
              <a:t> </a:t>
            </a:r>
            <a:r>
              <a:rPr lang="en-US" sz="3600" b="1" dirty="0">
                <a:ln w="9525">
                  <a:solidFill>
                    <a:schemeClr val="tx1"/>
                  </a:solidFill>
                  <a:prstDash val="solid"/>
                </a:ln>
                <a:solidFill>
                  <a:srgbClr val="00B050"/>
                </a:solidFill>
                <a:effectLst>
                  <a:outerShdw blurRad="12700" dist="38100" dir="2700000" algn="tl" rotWithShape="0">
                    <a:schemeClr val="bg1">
                      <a:lumMod val="50000"/>
                    </a:schemeClr>
                  </a:outerShdw>
                </a:effectLst>
              </a:rPr>
              <a:t>Scientist</a:t>
            </a:r>
          </a:p>
        </p:txBody>
      </p:sp>
    </p:spTree>
    <p:extLst>
      <p:ext uri="{BB962C8B-B14F-4D97-AF65-F5344CB8AC3E}">
        <p14:creationId xmlns:p14="http://schemas.microsoft.com/office/powerpoint/2010/main" val="136312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Skills Required</a:t>
            </a:r>
          </a:p>
        </p:txBody>
      </p:sp>
      <p:pic>
        <p:nvPicPr>
          <p:cNvPr id="4" name="Picture 3">
            <a:extLst>
              <a:ext uri="{FF2B5EF4-FFF2-40B4-BE49-F238E27FC236}">
                <a16:creationId xmlns:a16="http://schemas.microsoft.com/office/drawing/2014/main" id="{DFC1756A-28BE-492D-BBC0-C8014D88A8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7" name="Picture 2">
            <a:extLst>
              <a:ext uri="{FF2B5EF4-FFF2-40B4-BE49-F238E27FC236}">
                <a16:creationId xmlns:a16="http://schemas.microsoft.com/office/drawing/2014/main" id="{117568D6-21F8-4ABA-B6A0-D2CC9923DC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78168" y="1286936"/>
            <a:ext cx="6835663" cy="52059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8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r 11">
            <a:extLst>
              <a:ext uri="{FF2B5EF4-FFF2-40B4-BE49-F238E27FC236}">
                <a16:creationId xmlns:a16="http://schemas.microsoft.com/office/drawing/2014/main" id="{14BE9DAC-2670-4A6A-B1B7-F4610DE66957}"/>
              </a:ext>
            </a:extLst>
          </p:cNvPr>
          <p:cNvSpPr/>
          <p:nvPr/>
        </p:nvSpPr>
        <p:spPr>
          <a:xfrm>
            <a:off x="3469905" y="1578544"/>
            <a:ext cx="4764505" cy="3794742"/>
          </a:xfrm>
          <a:prstGeom prst="flowChartOr">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74DCEEA-55D4-4CBE-81C2-08C1702D08CC}"/>
              </a:ext>
            </a:extLst>
          </p:cNvPr>
          <p:cNvCxnSpPr>
            <a:cxnSpLocks/>
          </p:cNvCxnSpPr>
          <p:nvPr/>
        </p:nvCxnSpPr>
        <p:spPr>
          <a:xfrm flipV="1">
            <a:off x="0" y="3486755"/>
            <a:ext cx="12192000" cy="1862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988FDA4-038C-4CA9-89A2-ABC4FB5F4C57}"/>
              </a:ext>
            </a:extLst>
          </p:cNvPr>
          <p:cNvCxnSpPr>
            <a:cxnSpLocks/>
          </p:cNvCxnSpPr>
          <p:nvPr/>
        </p:nvCxnSpPr>
        <p:spPr>
          <a:xfrm>
            <a:off x="5813656" y="0"/>
            <a:ext cx="108445"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1C5EF6E-05E9-465C-B7E9-67EBFAC4770B}"/>
              </a:ext>
            </a:extLst>
          </p:cNvPr>
          <p:cNvSpPr/>
          <p:nvPr/>
        </p:nvSpPr>
        <p:spPr>
          <a:xfrm>
            <a:off x="5520191" y="2170916"/>
            <a:ext cx="2579466" cy="1200329"/>
          </a:xfrm>
          <a:prstGeom prst="rect">
            <a:avLst/>
          </a:prstGeom>
          <a:noFill/>
        </p:spPr>
        <p:txBody>
          <a:bodyPr wrap="square" lIns="91440" tIns="45720" rIns="91440" bIns="45720">
            <a:spAutoFit/>
          </a:bodyP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Data Storage</a:t>
            </a:r>
          </a:p>
        </p:txBody>
      </p:sp>
      <p:sp>
        <p:nvSpPr>
          <p:cNvPr id="14" name="Rectangle 13">
            <a:extLst>
              <a:ext uri="{FF2B5EF4-FFF2-40B4-BE49-F238E27FC236}">
                <a16:creationId xmlns:a16="http://schemas.microsoft.com/office/drawing/2014/main" id="{97B8C1A9-327B-4872-A029-EBF6AAA3087B}"/>
              </a:ext>
            </a:extLst>
          </p:cNvPr>
          <p:cNvSpPr/>
          <p:nvPr/>
        </p:nvSpPr>
        <p:spPr>
          <a:xfrm>
            <a:off x="5520191" y="3714345"/>
            <a:ext cx="2579466" cy="1200329"/>
          </a:xfrm>
          <a:prstGeom prst="rect">
            <a:avLst/>
          </a:prstGeom>
          <a:noFill/>
        </p:spPr>
        <p:txBody>
          <a:bodyPr wrap="square" lIns="91440" tIns="45720" rIns="91440" bIns="45720">
            <a:spAutoFit/>
          </a:bodyP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Data Analysis</a:t>
            </a:r>
          </a:p>
        </p:txBody>
      </p:sp>
      <p:sp>
        <p:nvSpPr>
          <p:cNvPr id="15" name="Rectangle 14">
            <a:extLst>
              <a:ext uri="{FF2B5EF4-FFF2-40B4-BE49-F238E27FC236}">
                <a16:creationId xmlns:a16="http://schemas.microsoft.com/office/drawing/2014/main" id="{3C762439-4308-49FF-930E-7A0B5BEA7278}"/>
              </a:ext>
            </a:extLst>
          </p:cNvPr>
          <p:cNvSpPr/>
          <p:nvPr/>
        </p:nvSpPr>
        <p:spPr>
          <a:xfrm>
            <a:off x="3516534" y="3736633"/>
            <a:ext cx="2579466" cy="1200329"/>
          </a:xfrm>
          <a:prstGeom prst="rect">
            <a:avLst/>
          </a:prstGeom>
          <a:noFill/>
        </p:spPr>
        <p:txBody>
          <a:bodyPr wrap="square" lIns="91440" tIns="45720" rIns="91440" bIns="45720">
            <a:spAutoFit/>
          </a:bodyP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Visualize</a:t>
            </a:r>
          </a:p>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Data</a:t>
            </a:r>
          </a:p>
        </p:txBody>
      </p:sp>
      <p:sp>
        <p:nvSpPr>
          <p:cNvPr id="16" name="Rectangle 15">
            <a:extLst>
              <a:ext uri="{FF2B5EF4-FFF2-40B4-BE49-F238E27FC236}">
                <a16:creationId xmlns:a16="http://schemas.microsoft.com/office/drawing/2014/main" id="{74BDCE08-65D5-45E6-A2EE-F22414135EF5}"/>
              </a:ext>
            </a:extLst>
          </p:cNvPr>
          <p:cNvSpPr/>
          <p:nvPr/>
        </p:nvSpPr>
        <p:spPr>
          <a:xfrm>
            <a:off x="3659309" y="2200571"/>
            <a:ext cx="2579466" cy="1200329"/>
          </a:xfrm>
          <a:prstGeom prst="rect">
            <a:avLst/>
          </a:prstGeom>
          <a:noFill/>
        </p:spPr>
        <p:txBody>
          <a:bodyPr wrap="square" lIns="91440" tIns="45720" rIns="91440" bIns="45720">
            <a:spAutoFit/>
          </a:bodyP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Build </a:t>
            </a:r>
          </a:p>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Model</a:t>
            </a:r>
          </a:p>
        </p:txBody>
      </p:sp>
      <p:cxnSp>
        <p:nvCxnSpPr>
          <p:cNvPr id="18" name="Straight Connector 17">
            <a:extLst>
              <a:ext uri="{FF2B5EF4-FFF2-40B4-BE49-F238E27FC236}">
                <a16:creationId xmlns:a16="http://schemas.microsoft.com/office/drawing/2014/main" id="{0BAB207A-D7FB-4E5C-A2D5-A5795FB98A5B}"/>
              </a:ext>
            </a:extLst>
          </p:cNvPr>
          <p:cNvCxnSpPr>
            <a:cxnSpLocks/>
          </p:cNvCxnSpPr>
          <p:nvPr/>
        </p:nvCxnSpPr>
        <p:spPr>
          <a:xfrm flipV="1">
            <a:off x="5832906" y="3485854"/>
            <a:ext cx="2420754" cy="10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BB6800-69F8-47FF-919F-6EEB7F3A40C5}"/>
              </a:ext>
            </a:extLst>
          </p:cNvPr>
          <p:cNvCxnSpPr>
            <a:cxnSpLocks/>
          </p:cNvCxnSpPr>
          <p:nvPr/>
        </p:nvCxnSpPr>
        <p:spPr>
          <a:xfrm flipV="1">
            <a:off x="3454718" y="3494538"/>
            <a:ext cx="2420754" cy="10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2F71A4-96E2-4F51-AB62-94744637D1C8}"/>
              </a:ext>
            </a:extLst>
          </p:cNvPr>
          <p:cNvCxnSpPr>
            <a:cxnSpLocks/>
          </p:cNvCxnSpPr>
          <p:nvPr/>
        </p:nvCxnSpPr>
        <p:spPr>
          <a:xfrm>
            <a:off x="5832906" y="1579938"/>
            <a:ext cx="38501" cy="2110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F5BE6F-21FB-4788-B434-1BF26A44F1CB}"/>
              </a:ext>
            </a:extLst>
          </p:cNvPr>
          <p:cNvCxnSpPr>
            <a:cxnSpLocks/>
          </p:cNvCxnSpPr>
          <p:nvPr/>
        </p:nvCxnSpPr>
        <p:spPr>
          <a:xfrm>
            <a:off x="5859468" y="3284311"/>
            <a:ext cx="38501" cy="2110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2685C3B-FB90-46B0-8993-EC7A19F83E39}"/>
              </a:ext>
            </a:extLst>
          </p:cNvPr>
          <p:cNvPicPr>
            <a:picLocks noChangeAspect="1"/>
          </p:cNvPicPr>
          <p:nvPr/>
        </p:nvPicPr>
        <p:blipFill>
          <a:blip r:embed="rId2"/>
          <a:stretch>
            <a:fillRect/>
          </a:stretch>
        </p:blipFill>
        <p:spPr>
          <a:xfrm>
            <a:off x="6805658" y="411016"/>
            <a:ext cx="2092511" cy="541782"/>
          </a:xfrm>
          <a:prstGeom prst="rect">
            <a:avLst/>
          </a:prstGeom>
        </p:spPr>
      </p:pic>
      <p:pic>
        <p:nvPicPr>
          <p:cNvPr id="30" name="Picture 29">
            <a:extLst>
              <a:ext uri="{FF2B5EF4-FFF2-40B4-BE49-F238E27FC236}">
                <a16:creationId xmlns:a16="http://schemas.microsoft.com/office/drawing/2014/main" id="{1CCBF1F0-9A00-4EA3-9D46-D69EE72FDA23}"/>
              </a:ext>
            </a:extLst>
          </p:cNvPr>
          <p:cNvPicPr>
            <a:picLocks noChangeAspect="1"/>
          </p:cNvPicPr>
          <p:nvPr/>
        </p:nvPicPr>
        <p:blipFill>
          <a:blip r:embed="rId3"/>
          <a:stretch>
            <a:fillRect/>
          </a:stretch>
        </p:blipFill>
        <p:spPr>
          <a:xfrm>
            <a:off x="10486544" y="5000258"/>
            <a:ext cx="1376797" cy="561797"/>
          </a:xfrm>
          <a:prstGeom prst="rect">
            <a:avLst/>
          </a:prstGeom>
        </p:spPr>
      </p:pic>
      <p:pic>
        <p:nvPicPr>
          <p:cNvPr id="31" name="Picture 30">
            <a:extLst>
              <a:ext uri="{FF2B5EF4-FFF2-40B4-BE49-F238E27FC236}">
                <a16:creationId xmlns:a16="http://schemas.microsoft.com/office/drawing/2014/main" id="{15F0CC2A-F1C8-4759-837A-6D95090C4D84}"/>
              </a:ext>
            </a:extLst>
          </p:cNvPr>
          <p:cNvPicPr>
            <a:picLocks noChangeAspect="1"/>
          </p:cNvPicPr>
          <p:nvPr/>
        </p:nvPicPr>
        <p:blipFill>
          <a:blip r:embed="rId4"/>
          <a:stretch>
            <a:fillRect/>
          </a:stretch>
        </p:blipFill>
        <p:spPr>
          <a:xfrm>
            <a:off x="8813581" y="3732048"/>
            <a:ext cx="2579466" cy="827472"/>
          </a:xfrm>
          <a:prstGeom prst="rect">
            <a:avLst/>
          </a:prstGeom>
        </p:spPr>
      </p:pic>
      <p:pic>
        <p:nvPicPr>
          <p:cNvPr id="32" name="Picture 31">
            <a:extLst>
              <a:ext uri="{FF2B5EF4-FFF2-40B4-BE49-F238E27FC236}">
                <a16:creationId xmlns:a16="http://schemas.microsoft.com/office/drawing/2014/main" id="{4234CD14-CB8F-4107-87CB-BFECB016EAA0}"/>
              </a:ext>
            </a:extLst>
          </p:cNvPr>
          <p:cNvPicPr>
            <a:picLocks noChangeAspect="1"/>
          </p:cNvPicPr>
          <p:nvPr/>
        </p:nvPicPr>
        <p:blipFill>
          <a:blip r:embed="rId5"/>
          <a:stretch>
            <a:fillRect/>
          </a:stretch>
        </p:blipFill>
        <p:spPr>
          <a:xfrm>
            <a:off x="7592166" y="4926314"/>
            <a:ext cx="2276619" cy="861637"/>
          </a:xfrm>
          <a:prstGeom prst="rect">
            <a:avLst/>
          </a:prstGeom>
        </p:spPr>
      </p:pic>
      <p:pic>
        <p:nvPicPr>
          <p:cNvPr id="33" name="Picture 32">
            <a:extLst>
              <a:ext uri="{FF2B5EF4-FFF2-40B4-BE49-F238E27FC236}">
                <a16:creationId xmlns:a16="http://schemas.microsoft.com/office/drawing/2014/main" id="{9CE19DCD-50DC-47D3-8EB5-0CC8E74D061F}"/>
              </a:ext>
            </a:extLst>
          </p:cNvPr>
          <p:cNvPicPr>
            <a:picLocks noChangeAspect="1"/>
          </p:cNvPicPr>
          <p:nvPr/>
        </p:nvPicPr>
        <p:blipFill>
          <a:blip r:embed="rId6"/>
          <a:stretch>
            <a:fillRect/>
          </a:stretch>
        </p:blipFill>
        <p:spPr>
          <a:xfrm>
            <a:off x="8893161" y="5636789"/>
            <a:ext cx="2501986" cy="875695"/>
          </a:xfrm>
          <a:prstGeom prst="rect">
            <a:avLst/>
          </a:prstGeom>
        </p:spPr>
      </p:pic>
      <p:pic>
        <p:nvPicPr>
          <p:cNvPr id="34" name="Picture 33">
            <a:extLst>
              <a:ext uri="{FF2B5EF4-FFF2-40B4-BE49-F238E27FC236}">
                <a16:creationId xmlns:a16="http://schemas.microsoft.com/office/drawing/2014/main" id="{30375DCA-5A45-4FB9-8D62-A1F647CB0D72}"/>
              </a:ext>
            </a:extLst>
          </p:cNvPr>
          <p:cNvPicPr>
            <a:picLocks noChangeAspect="1"/>
          </p:cNvPicPr>
          <p:nvPr/>
        </p:nvPicPr>
        <p:blipFill>
          <a:blip r:embed="rId7"/>
          <a:stretch>
            <a:fillRect/>
          </a:stretch>
        </p:blipFill>
        <p:spPr>
          <a:xfrm>
            <a:off x="6041302" y="5698800"/>
            <a:ext cx="1582012" cy="808128"/>
          </a:xfrm>
          <a:prstGeom prst="rect">
            <a:avLst/>
          </a:prstGeom>
        </p:spPr>
      </p:pic>
      <p:pic>
        <p:nvPicPr>
          <p:cNvPr id="36" name="Picture 35">
            <a:extLst>
              <a:ext uri="{FF2B5EF4-FFF2-40B4-BE49-F238E27FC236}">
                <a16:creationId xmlns:a16="http://schemas.microsoft.com/office/drawing/2014/main" id="{3C6DCE65-320A-4DFB-96DA-043BEBA96E1F}"/>
              </a:ext>
            </a:extLst>
          </p:cNvPr>
          <p:cNvPicPr>
            <a:picLocks noChangeAspect="1"/>
          </p:cNvPicPr>
          <p:nvPr/>
        </p:nvPicPr>
        <p:blipFill>
          <a:blip r:embed="rId8"/>
          <a:stretch>
            <a:fillRect/>
          </a:stretch>
        </p:blipFill>
        <p:spPr>
          <a:xfrm>
            <a:off x="843575" y="4974180"/>
            <a:ext cx="2293737" cy="613955"/>
          </a:xfrm>
          <a:prstGeom prst="rect">
            <a:avLst/>
          </a:prstGeom>
        </p:spPr>
      </p:pic>
      <p:pic>
        <p:nvPicPr>
          <p:cNvPr id="37" name="Picture 36">
            <a:extLst>
              <a:ext uri="{FF2B5EF4-FFF2-40B4-BE49-F238E27FC236}">
                <a16:creationId xmlns:a16="http://schemas.microsoft.com/office/drawing/2014/main" id="{39B2AD8B-6512-428D-B6FC-8F72FA586DF5}"/>
              </a:ext>
            </a:extLst>
          </p:cNvPr>
          <p:cNvPicPr>
            <a:picLocks noChangeAspect="1"/>
          </p:cNvPicPr>
          <p:nvPr/>
        </p:nvPicPr>
        <p:blipFill>
          <a:blip r:embed="rId9"/>
          <a:stretch>
            <a:fillRect/>
          </a:stretch>
        </p:blipFill>
        <p:spPr>
          <a:xfrm>
            <a:off x="450126" y="3923586"/>
            <a:ext cx="2648372" cy="554310"/>
          </a:xfrm>
          <a:prstGeom prst="rect">
            <a:avLst/>
          </a:prstGeom>
        </p:spPr>
      </p:pic>
      <p:pic>
        <p:nvPicPr>
          <p:cNvPr id="38" name="Picture 37">
            <a:extLst>
              <a:ext uri="{FF2B5EF4-FFF2-40B4-BE49-F238E27FC236}">
                <a16:creationId xmlns:a16="http://schemas.microsoft.com/office/drawing/2014/main" id="{A40E50C8-F43D-44A4-BD51-2B55A596FBE8}"/>
              </a:ext>
            </a:extLst>
          </p:cNvPr>
          <p:cNvPicPr>
            <a:picLocks noChangeAspect="1"/>
          </p:cNvPicPr>
          <p:nvPr/>
        </p:nvPicPr>
        <p:blipFill>
          <a:blip r:embed="rId10"/>
          <a:stretch>
            <a:fillRect/>
          </a:stretch>
        </p:blipFill>
        <p:spPr>
          <a:xfrm>
            <a:off x="221749" y="6084419"/>
            <a:ext cx="1335674" cy="415046"/>
          </a:xfrm>
          <a:prstGeom prst="rect">
            <a:avLst/>
          </a:prstGeom>
        </p:spPr>
      </p:pic>
      <p:pic>
        <p:nvPicPr>
          <p:cNvPr id="39" name="Picture 38">
            <a:extLst>
              <a:ext uri="{FF2B5EF4-FFF2-40B4-BE49-F238E27FC236}">
                <a16:creationId xmlns:a16="http://schemas.microsoft.com/office/drawing/2014/main" id="{1FD9D1E0-AA70-4F10-95D6-8D91E2F2C399}"/>
              </a:ext>
            </a:extLst>
          </p:cNvPr>
          <p:cNvPicPr>
            <a:picLocks noChangeAspect="1"/>
          </p:cNvPicPr>
          <p:nvPr/>
        </p:nvPicPr>
        <p:blipFill>
          <a:blip r:embed="rId11"/>
          <a:stretch>
            <a:fillRect/>
          </a:stretch>
        </p:blipFill>
        <p:spPr>
          <a:xfrm>
            <a:off x="2301557" y="5884732"/>
            <a:ext cx="2707186" cy="623038"/>
          </a:xfrm>
          <a:prstGeom prst="rect">
            <a:avLst/>
          </a:prstGeom>
        </p:spPr>
      </p:pic>
      <p:pic>
        <p:nvPicPr>
          <p:cNvPr id="40" name="Picture 39">
            <a:extLst>
              <a:ext uri="{FF2B5EF4-FFF2-40B4-BE49-F238E27FC236}">
                <a16:creationId xmlns:a16="http://schemas.microsoft.com/office/drawing/2014/main" id="{DBE8A487-0354-493E-95D4-E0BD98C35464}"/>
              </a:ext>
            </a:extLst>
          </p:cNvPr>
          <p:cNvPicPr>
            <a:picLocks noChangeAspect="1"/>
          </p:cNvPicPr>
          <p:nvPr/>
        </p:nvPicPr>
        <p:blipFill>
          <a:blip r:embed="rId12"/>
          <a:stretch>
            <a:fillRect/>
          </a:stretch>
        </p:blipFill>
        <p:spPr>
          <a:xfrm>
            <a:off x="2789683" y="281732"/>
            <a:ext cx="2491813" cy="434353"/>
          </a:xfrm>
          <a:prstGeom prst="rect">
            <a:avLst/>
          </a:prstGeom>
        </p:spPr>
      </p:pic>
      <p:pic>
        <p:nvPicPr>
          <p:cNvPr id="41" name="Picture 40">
            <a:extLst>
              <a:ext uri="{FF2B5EF4-FFF2-40B4-BE49-F238E27FC236}">
                <a16:creationId xmlns:a16="http://schemas.microsoft.com/office/drawing/2014/main" id="{A3D07265-0BA4-4549-935D-3C980512E2BC}"/>
              </a:ext>
            </a:extLst>
          </p:cNvPr>
          <p:cNvPicPr>
            <a:picLocks noChangeAspect="1"/>
          </p:cNvPicPr>
          <p:nvPr/>
        </p:nvPicPr>
        <p:blipFill>
          <a:blip r:embed="rId13"/>
          <a:stretch>
            <a:fillRect/>
          </a:stretch>
        </p:blipFill>
        <p:spPr>
          <a:xfrm>
            <a:off x="2501079" y="1020359"/>
            <a:ext cx="1132082" cy="1272985"/>
          </a:xfrm>
          <a:prstGeom prst="rect">
            <a:avLst/>
          </a:prstGeom>
        </p:spPr>
      </p:pic>
      <p:pic>
        <p:nvPicPr>
          <p:cNvPr id="42" name="Picture 41">
            <a:extLst>
              <a:ext uri="{FF2B5EF4-FFF2-40B4-BE49-F238E27FC236}">
                <a16:creationId xmlns:a16="http://schemas.microsoft.com/office/drawing/2014/main" id="{409FEDD2-86BC-4C8E-85A9-1D3F9FCC29B6}"/>
              </a:ext>
            </a:extLst>
          </p:cNvPr>
          <p:cNvPicPr>
            <a:picLocks noChangeAspect="1"/>
          </p:cNvPicPr>
          <p:nvPr/>
        </p:nvPicPr>
        <p:blipFill>
          <a:blip r:embed="rId14"/>
          <a:stretch>
            <a:fillRect/>
          </a:stretch>
        </p:blipFill>
        <p:spPr>
          <a:xfrm>
            <a:off x="190372" y="2200105"/>
            <a:ext cx="1104754" cy="1074693"/>
          </a:xfrm>
          <a:prstGeom prst="rect">
            <a:avLst/>
          </a:prstGeom>
        </p:spPr>
      </p:pic>
      <p:pic>
        <p:nvPicPr>
          <p:cNvPr id="43" name="Picture 42">
            <a:extLst>
              <a:ext uri="{FF2B5EF4-FFF2-40B4-BE49-F238E27FC236}">
                <a16:creationId xmlns:a16="http://schemas.microsoft.com/office/drawing/2014/main" id="{7845BBDB-258B-4D7F-B046-6BE42282916D}"/>
              </a:ext>
            </a:extLst>
          </p:cNvPr>
          <p:cNvPicPr>
            <a:picLocks noChangeAspect="1"/>
          </p:cNvPicPr>
          <p:nvPr/>
        </p:nvPicPr>
        <p:blipFill>
          <a:blip r:embed="rId15"/>
          <a:stretch>
            <a:fillRect/>
          </a:stretch>
        </p:blipFill>
        <p:spPr>
          <a:xfrm>
            <a:off x="385167" y="1279481"/>
            <a:ext cx="1555481" cy="617831"/>
          </a:xfrm>
          <a:prstGeom prst="rect">
            <a:avLst/>
          </a:prstGeom>
        </p:spPr>
      </p:pic>
      <p:pic>
        <p:nvPicPr>
          <p:cNvPr id="44" name="Picture 43">
            <a:extLst>
              <a:ext uri="{FF2B5EF4-FFF2-40B4-BE49-F238E27FC236}">
                <a16:creationId xmlns:a16="http://schemas.microsoft.com/office/drawing/2014/main" id="{99EB86DF-E494-406B-B927-42E84FB3528E}"/>
              </a:ext>
            </a:extLst>
          </p:cNvPr>
          <p:cNvPicPr>
            <a:picLocks noChangeAspect="1"/>
          </p:cNvPicPr>
          <p:nvPr/>
        </p:nvPicPr>
        <p:blipFill>
          <a:blip r:embed="rId16"/>
          <a:stretch>
            <a:fillRect/>
          </a:stretch>
        </p:blipFill>
        <p:spPr>
          <a:xfrm>
            <a:off x="1557738" y="2392226"/>
            <a:ext cx="1595493" cy="523791"/>
          </a:xfrm>
          <a:prstGeom prst="rect">
            <a:avLst/>
          </a:prstGeom>
        </p:spPr>
      </p:pic>
      <p:pic>
        <p:nvPicPr>
          <p:cNvPr id="46" name="Picture 45">
            <a:extLst>
              <a:ext uri="{FF2B5EF4-FFF2-40B4-BE49-F238E27FC236}">
                <a16:creationId xmlns:a16="http://schemas.microsoft.com/office/drawing/2014/main" id="{62281F40-29B7-4760-932B-3C94723C1199}"/>
              </a:ext>
            </a:extLst>
          </p:cNvPr>
          <p:cNvPicPr>
            <a:picLocks noChangeAspect="1"/>
          </p:cNvPicPr>
          <p:nvPr/>
        </p:nvPicPr>
        <p:blipFill>
          <a:blip r:embed="rId17"/>
          <a:stretch>
            <a:fillRect/>
          </a:stretch>
        </p:blipFill>
        <p:spPr>
          <a:xfrm>
            <a:off x="254256" y="416059"/>
            <a:ext cx="1747543" cy="416984"/>
          </a:xfrm>
          <a:prstGeom prst="rect">
            <a:avLst/>
          </a:prstGeom>
        </p:spPr>
      </p:pic>
      <p:pic>
        <p:nvPicPr>
          <p:cNvPr id="47" name="Picture 46">
            <a:extLst>
              <a:ext uri="{FF2B5EF4-FFF2-40B4-BE49-F238E27FC236}">
                <a16:creationId xmlns:a16="http://schemas.microsoft.com/office/drawing/2014/main" id="{60CD310D-D24C-4CB1-97A6-59A10D44D8C3}"/>
              </a:ext>
            </a:extLst>
          </p:cNvPr>
          <p:cNvPicPr>
            <a:picLocks noChangeAspect="1"/>
          </p:cNvPicPr>
          <p:nvPr/>
        </p:nvPicPr>
        <p:blipFill>
          <a:blip r:embed="rId18"/>
          <a:stretch>
            <a:fillRect/>
          </a:stretch>
        </p:blipFill>
        <p:spPr>
          <a:xfrm>
            <a:off x="10725468" y="2208317"/>
            <a:ext cx="978847" cy="796985"/>
          </a:xfrm>
          <a:prstGeom prst="rect">
            <a:avLst/>
          </a:prstGeom>
        </p:spPr>
      </p:pic>
      <p:pic>
        <p:nvPicPr>
          <p:cNvPr id="48" name="Picture 47">
            <a:extLst>
              <a:ext uri="{FF2B5EF4-FFF2-40B4-BE49-F238E27FC236}">
                <a16:creationId xmlns:a16="http://schemas.microsoft.com/office/drawing/2014/main" id="{61886B1A-93E3-441F-9020-49F4642569E0}"/>
              </a:ext>
            </a:extLst>
          </p:cNvPr>
          <p:cNvPicPr>
            <a:picLocks noChangeAspect="1"/>
          </p:cNvPicPr>
          <p:nvPr/>
        </p:nvPicPr>
        <p:blipFill>
          <a:blip r:embed="rId19"/>
          <a:stretch>
            <a:fillRect/>
          </a:stretch>
        </p:blipFill>
        <p:spPr>
          <a:xfrm>
            <a:off x="7764225" y="1230416"/>
            <a:ext cx="2448979" cy="615978"/>
          </a:xfrm>
          <a:prstGeom prst="rect">
            <a:avLst/>
          </a:prstGeom>
        </p:spPr>
      </p:pic>
      <p:pic>
        <p:nvPicPr>
          <p:cNvPr id="49" name="Picture 48">
            <a:extLst>
              <a:ext uri="{FF2B5EF4-FFF2-40B4-BE49-F238E27FC236}">
                <a16:creationId xmlns:a16="http://schemas.microsoft.com/office/drawing/2014/main" id="{C1ED9CEF-7490-4EB6-B398-2588E18B4E23}"/>
              </a:ext>
            </a:extLst>
          </p:cNvPr>
          <p:cNvPicPr>
            <a:picLocks noChangeAspect="1"/>
          </p:cNvPicPr>
          <p:nvPr/>
        </p:nvPicPr>
        <p:blipFill>
          <a:blip r:embed="rId20"/>
          <a:stretch>
            <a:fillRect/>
          </a:stretch>
        </p:blipFill>
        <p:spPr>
          <a:xfrm>
            <a:off x="10032859" y="247490"/>
            <a:ext cx="1527008" cy="1066195"/>
          </a:xfrm>
          <a:prstGeom prst="rect">
            <a:avLst/>
          </a:prstGeom>
        </p:spPr>
      </p:pic>
      <p:pic>
        <p:nvPicPr>
          <p:cNvPr id="50" name="Picture 49">
            <a:extLst>
              <a:ext uri="{FF2B5EF4-FFF2-40B4-BE49-F238E27FC236}">
                <a16:creationId xmlns:a16="http://schemas.microsoft.com/office/drawing/2014/main" id="{49E51E55-49DC-48D7-8EED-DF3C7C0D62E0}"/>
              </a:ext>
            </a:extLst>
          </p:cNvPr>
          <p:cNvPicPr>
            <a:picLocks noChangeAspect="1"/>
          </p:cNvPicPr>
          <p:nvPr/>
        </p:nvPicPr>
        <p:blipFill>
          <a:blip r:embed="rId21"/>
          <a:stretch>
            <a:fillRect/>
          </a:stretch>
        </p:blipFill>
        <p:spPr>
          <a:xfrm>
            <a:off x="8298857" y="2342788"/>
            <a:ext cx="1913909" cy="815450"/>
          </a:xfrm>
          <a:prstGeom prst="rect">
            <a:avLst/>
          </a:prstGeom>
        </p:spPr>
      </p:pic>
    </p:spTree>
    <p:extLst>
      <p:ext uri="{BB962C8B-B14F-4D97-AF65-F5344CB8AC3E}">
        <p14:creationId xmlns:p14="http://schemas.microsoft.com/office/powerpoint/2010/main" val="404923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checkerboard(across)">
                                      <p:cBhvr>
                                        <p:cTn id="17" dur="500"/>
                                        <p:tgtEl>
                                          <p:spTgt spid="47"/>
                                        </p:tgtEl>
                                      </p:cBhvr>
                                    </p:animEffect>
                                  </p:childTnLst>
                                </p:cTn>
                              </p:par>
                              <p:par>
                                <p:cTn id="18" presetID="5" presetClass="entr" presetSubtype="1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checkerboard(across)">
                                      <p:cBhvr>
                                        <p:cTn id="20" dur="500"/>
                                        <p:tgtEl>
                                          <p:spTgt spid="48"/>
                                        </p:tgtEl>
                                      </p:cBhvr>
                                    </p:animEffect>
                                  </p:childTnLst>
                                </p:cTn>
                              </p:par>
                              <p:par>
                                <p:cTn id="21" presetID="5" presetClass="entr" presetSubtype="1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checkerboard(across)">
                                      <p:cBhvr>
                                        <p:cTn id="23" dur="500"/>
                                        <p:tgtEl>
                                          <p:spTgt spid="49"/>
                                        </p:tgtEl>
                                      </p:cBhvr>
                                    </p:animEffect>
                                  </p:childTnLst>
                                </p:cTn>
                              </p:par>
                              <p:par>
                                <p:cTn id="24" presetID="5" presetClass="entr" presetSubtype="1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checkerboard(across)">
                                      <p:cBhvr>
                                        <p:cTn id="26" dur="500"/>
                                        <p:tgtEl>
                                          <p:spTgt spid="50"/>
                                        </p:tgtEl>
                                      </p:cBhvr>
                                    </p:animEffect>
                                  </p:childTnLst>
                                </p:cTn>
                              </p:par>
                              <p:par>
                                <p:cTn id="27" presetID="5"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heckerboard(across)">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checkerboard(across)">
                                      <p:cBhvr>
                                        <p:cTn id="34" dur="500"/>
                                        <p:tgtEl>
                                          <p:spTgt spid="31"/>
                                        </p:tgtEl>
                                      </p:cBhvr>
                                    </p:animEffect>
                                  </p:childTnLst>
                                </p:cTn>
                              </p:par>
                              <p:par>
                                <p:cTn id="35" presetID="5"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checkerboard(across)">
                                      <p:cBhvr>
                                        <p:cTn id="37" dur="500"/>
                                        <p:tgtEl>
                                          <p:spTgt spid="30"/>
                                        </p:tgtEl>
                                      </p:cBhvr>
                                    </p:animEffect>
                                  </p:childTnLst>
                                </p:cTn>
                              </p:par>
                              <p:par>
                                <p:cTn id="38" presetID="5"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500"/>
                                        <p:tgtEl>
                                          <p:spTgt spid="32"/>
                                        </p:tgtEl>
                                      </p:cBhvr>
                                    </p:animEffect>
                                  </p:childTnLst>
                                </p:cTn>
                              </p:par>
                              <p:par>
                                <p:cTn id="41" presetID="5" presetClass="entr" presetSubtype="1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heckerboard(across)">
                                      <p:cBhvr>
                                        <p:cTn id="43" dur="500"/>
                                        <p:tgtEl>
                                          <p:spTgt spid="34"/>
                                        </p:tgtEl>
                                      </p:cBhvr>
                                    </p:animEffect>
                                  </p:childTnLst>
                                </p:cTn>
                              </p:par>
                              <p:par>
                                <p:cTn id="44" presetID="5" presetClass="entr" presetSubtype="1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checkerboard(across)">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checkerboard(across)">
                                      <p:cBhvr>
                                        <p:cTn id="51" dur="500"/>
                                        <p:tgtEl>
                                          <p:spTgt spid="37"/>
                                        </p:tgtEl>
                                      </p:cBhvr>
                                    </p:animEffect>
                                  </p:childTnLst>
                                </p:cTn>
                              </p:par>
                              <p:par>
                                <p:cTn id="52" presetID="5" presetClass="entr" presetSubtype="1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checkerboard(across)">
                                      <p:cBhvr>
                                        <p:cTn id="54" dur="500"/>
                                        <p:tgtEl>
                                          <p:spTgt spid="36"/>
                                        </p:tgtEl>
                                      </p:cBhvr>
                                    </p:animEffect>
                                  </p:childTnLst>
                                </p:cTn>
                              </p:par>
                              <p:par>
                                <p:cTn id="55" presetID="5" presetClass="entr" presetSubtype="1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checkerboard(across)">
                                      <p:cBhvr>
                                        <p:cTn id="57" dur="500"/>
                                        <p:tgtEl>
                                          <p:spTgt spid="38"/>
                                        </p:tgtEl>
                                      </p:cBhvr>
                                    </p:animEffect>
                                  </p:childTnLst>
                                </p:cTn>
                              </p:par>
                              <p:par>
                                <p:cTn id="58" presetID="5" presetClass="entr" presetSubtype="1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checkerboard(across)">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checkerboard(across)">
                                      <p:cBhvr>
                                        <p:cTn id="65" dur="500"/>
                                        <p:tgtEl>
                                          <p:spTgt spid="44"/>
                                        </p:tgtEl>
                                      </p:cBhvr>
                                    </p:animEffect>
                                  </p:childTnLst>
                                </p:cTn>
                              </p:par>
                              <p:par>
                                <p:cTn id="66" presetID="5" presetClass="entr" presetSubtype="10"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checkerboard(across)">
                                      <p:cBhvr>
                                        <p:cTn id="68" dur="500"/>
                                        <p:tgtEl>
                                          <p:spTgt spid="42"/>
                                        </p:tgtEl>
                                      </p:cBhvr>
                                    </p:animEffect>
                                  </p:childTnLst>
                                </p:cTn>
                              </p:par>
                              <p:par>
                                <p:cTn id="69" presetID="5" presetClass="entr" presetSubtype="1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checkerboard(across)">
                                      <p:cBhvr>
                                        <p:cTn id="71" dur="500"/>
                                        <p:tgtEl>
                                          <p:spTgt spid="43"/>
                                        </p:tgtEl>
                                      </p:cBhvr>
                                    </p:animEffect>
                                  </p:childTnLst>
                                </p:cTn>
                              </p:par>
                              <p:par>
                                <p:cTn id="72" presetID="5" presetClass="entr" presetSubtype="1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checkerboard(across)">
                                      <p:cBhvr>
                                        <p:cTn id="74" dur="500"/>
                                        <p:tgtEl>
                                          <p:spTgt spid="41"/>
                                        </p:tgtEl>
                                      </p:cBhvr>
                                    </p:animEffect>
                                  </p:childTnLst>
                                </p:cTn>
                              </p:par>
                              <p:par>
                                <p:cTn id="75" presetID="5" presetClass="entr" presetSubtype="1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heckerboard(across)">
                                      <p:cBhvr>
                                        <p:cTn id="77" dur="500"/>
                                        <p:tgtEl>
                                          <p:spTgt spid="40"/>
                                        </p:tgtEl>
                                      </p:cBhvr>
                                    </p:animEffect>
                                  </p:childTnLst>
                                </p:cTn>
                              </p:par>
                              <p:par>
                                <p:cTn id="78" presetID="5" presetClass="entr" presetSubtype="10"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checkerboard(across)">
                                      <p:cBhvr>
                                        <p:cTn id="8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Conclusion</a:t>
            </a:r>
          </a:p>
        </p:txBody>
      </p:sp>
      <p:sp>
        <p:nvSpPr>
          <p:cNvPr id="3" name="Content Placeholder 2"/>
          <p:cNvSpPr>
            <a:spLocks noGrp="1"/>
          </p:cNvSpPr>
          <p:nvPr>
            <p:ph idx="1"/>
          </p:nvPr>
        </p:nvSpPr>
        <p:spPr/>
        <p:txBody>
          <a:bodyPr>
            <a:normAutofit/>
          </a:bodyPr>
          <a:lstStyle/>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Understood about Artificial Intelligence, Machine Learning, Deep Learning and how they differ from each other</a:t>
            </a:r>
          </a:p>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Learnt different types of Machine Learning algorithms</a:t>
            </a:r>
          </a:p>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Learnt about the end to end Machine Learning Lifecycle and various stages</a:t>
            </a:r>
          </a:p>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Learnt about different roles in Machine Learning</a:t>
            </a:r>
          </a:p>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Learnt about the responsibilities of each role in Machine Learning</a:t>
            </a:r>
          </a:p>
          <a:p>
            <a:pPr marL="457200" indent="-457200">
              <a:lnSpc>
                <a:spcPct val="150000"/>
              </a:lnSpc>
              <a:buFont typeface="+mj-lt"/>
              <a:buAutoNum type="arabicPeriod"/>
            </a:pPr>
            <a:r>
              <a:rPr lang="en-IN" sz="1800" dirty="0">
                <a:solidFill>
                  <a:schemeClr val="tx1">
                    <a:lumMod val="95000"/>
                  </a:schemeClr>
                </a:solidFill>
                <a:effectLst>
                  <a:reflection endPos="0" dist="12700" dir="5400000" sy="-100000" algn="bl" rotWithShape="0"/>
                </a:effectLst>
                <a:latin typeface="Glacial Indifference" pitchFamily="50" charset="0"/>
              </a:rPr>
              <a:t>Learnt about the skills  required for each role in Machine Learning</a:t>
            </a:r>
          </a:p>
        </p:txBody>
      </p:sp>
      <p:pic>
        <p:nvPicPr>
          <p:cNvPr id="4" name="Picture 3">
            <a:extLst>
              <a:ext uri="{FF2B5EF4-FFF2-40B4-BE49-F238E27FC236}">
                <a16:creationId xmlns:a16="http://schemas.microsoft.com/office/drawing/2014/main" id="{DFC1756A-28BE-492D-BBC0-C8014D88A8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69585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91" y="2847518"/>
            <a:ext cx="5471615" cy="1325563"/>
          </a:xfrm>
        </p:spPr>
        <p:txBody>
          <a:bodyPr>
            <a:normAutofit/>
          </a:bodyPr>
          <a:lstStyle/>
          <a:p>
            <a:pPr algn="ctr"/>
            <a:r>
              <a:rPr lang="en-IN" sz="6000" spc="600" dirty="0">
                <a:latin typeface="Segoe UI Light" panose="020B0502040204020203" pitchFamily="34" charset="0"/>
                <a:cs typeface="Segoe UI Light" panose="020B0502040204020203" pitchFamily="34" charset="0"/>
              </a:rPr>
              <a:t>Thank You!</a:t>
            </a:r>
          </a:p>
        </p:txBody>
      </p:sp>
      <p:sp>
        <p:nvSpPr>
          <p:cNvPr id="3" name="Content Placeholder 2"/>
          <p:cNvSpPr>
            <a:spLocks noGrp="1"/>
          </p:cNvSpPr>
          <p:nvPr>
            <p:ph idx="1"/>
          </p:nvPr>
        </p:nvSpPr>
        <p:spPr>
          <a:xfrm>
            <a:off x="4391261" y="4173081"/>
            <a:ext cx="3409476" cy="907540"/>
          </a:xfrm>
        </p:spPr>
        <p:txBody>
          <a:bodyPr>
            <a:normAutofit/>
          </a:bodyPr>
          <a:lstStyle/>
          <a:p>
            <a:pPr marL="0" indent="0" algn="ctr">
              <a:buNone/>
            </a:pPr>
            <a:r>
              <a:rPr lang="en-IN" sz="1800" dirty="0">
                <a:solidFill>
                  <a:schemeClr val="tx1">
                    <a:lumMod val="95000"/>
                    <a:lumOff val="5000"/>
                  </a:schemeClr>
                </a:solidFill>
                <a:latin typeface="Glacial Indifference" pitchFamily="50" charset="0"/>
              </a:rPr>
              <a:t>Keep learning     Keep exploring</a:t>
            </a:r>
          </a:p>
        </p:txBody>
      </p:sp>
      <p:sp>
        <p:nvSpPr>
          <p:cNvPr id="4" name="TextBox 3">
            <a:extLst>
              <a:ext uri="{FF2B5EF4-FFF2-40B4-BE49-F238E27FC236}">
                <a16:creationId xmlns:a16="http://schemas.microsoft.com/office/drawing/2014/main" id="{04973E2C-5CB5-4577-AE04-326CCA0D1C5B}"/>
              </a:ext>
            </a:extLst>
          </p:cNvPr>
          <p:cNvSpPr txBox="1"/>
          <p:nvPr/>
        </p:nvSpPr>
        <p:spPr>
          <a:xfrm>
            <a:off x="0" y="6277970"/>
            <a:ext cx="2415654" cy="307777"/>
          </a:xfrm>
          <a:prstGeom prst="rect">
            <a:avLst/>
          </a:prstGeom>
          <a:noFill/>
        </p:spPr>
        <p:txBody>
          <a:bodyPr wrap="square" rtlCol="0">
            <a:spAutoFit/>
          </a:bodyPr>
          <a:lstStyle/>
          <a:p>
            <a:r>
              <a:rPr lang="en-IN" sz="1400" dirty="0">
                <a:solidFill>
                  <a:srgbClr val="3D90CE"/>
                </a:solidFill>
                <a:latin typeface="Glacial Indifference" pitchFamily="50" charset="0"/>
                <a:hlinkClick r:id="rId2"/>
              </a:rPr>
              <a:t>www.elitetechnogroups.com</a:t>
            </a:r>
            <a:endParaRPr lang="en-IN" sz="1400" dirty="0">
              <a:solidFill>
                <a:srgbClr val="3D90CE"/>
              </a:solidFill>
              <a:latin typeface="Glacial Indifference" pitchFamily="50" charset="0"/>
            </a:endParaRPr>
          </a:p>
        </p:txBody>
      </p:sp>
    </p:spTree>
    <p:extLst>
      <p:ext uri="{BB962C8B-B14F-4D97-AF65-F5344CB8AC3E}">
        <p14:creationId xmlns:p14="http://schemas.microsoft.com/office/powerpoint/2010/main" val="299869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Artificial Intelligence</a:t>
            </a:r>
          </a:p>
        </p:txBody>
      </p:sp>
      <p:sp>
        <p:nvSpPr>
          <p:cNvPr id="4" name="Content Placeholder 5"/>
          <p:cNvSpPr>
            <a:spLocks noGrp="1"/>
          </p:cNvSpPr>
          <p:nvPr>
            <p:ph idx="1"/>
          </p:nvPr>
        </p:nvSpPr>
        <p:spPr>
          <a:xfrm>
            <a:off x="838199" y="1825625"/>
            <a:ext cx="11010901" cy="4351338"/>
          </a:xfrm>
        </p:spPr>
        <p:txBody>
          <a:bodyPr>
            <a:noAutofit/>
          </a:bodyPr>
          <a:lstStyle/>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Artificial intelligence (AI) refers to the simulation of human intelligence in machines that are programmed to think like humans and mimic their actions.</a:t>
            </a:r>
            <a:endParaRPr lang="en-IN" sz="2000" dirty="0">
              <a:solidFill>
                <a:schemeClr val="tx1">
                  <a:lumMod val="95000"/>
                </a:schemeClr>
              </a:solidFill>
              <a:effectLst>
                <a:reflection endPos="0" dist="12700" dir="5400000" sy="-100000" algn="bl" rotWithShape="0"/>
              </a:effectLst>
              <a:latin typeface="Glacial Indifference" pitchFamily="50" charset="0"/>
            </a:endParaRPr>
          </a:p>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AI is a relatively old term with history tracing back to fictional works dating centuries back</a:t>
            </a:r>
          </a:p>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Artificial Intelligence is classified as:</a:t>
            </a:r>
          </a:p>
          <a:p>
            <a:pPr lvl="1">
              <a:lnSpc>
                <a:spcPct val="150000"/>
              </a:lnSpc>
            </a:pPr>
            <a:r>
              <a:rPr lang="en-US" sz="1600" dirty="0">
                <a:solidFill>
                  <a:schemeClr val="tx1">
                    <a:lumMod val="95000"/>
                  </a:schemeClr>
                </a:solidFill>
                <a:effectLst>
                  <a:reflection endPos="0" dist="12700" dir="5400000" sy="-100000" algn="bl" rotWithShape="0"/>
                </a:effectLst>
                <a:latin typeface="Glacial Indifference" pitchFamily="50" charset="0"/>
              </a:rPr>
              <a:t>Narrow AI: Narrow AI applications focus on one problem and can perform only the task that they are trained exclusively. For example: Churn prediction system can only predict if a customer would churn out.</a:t>
            </a:r>
          </a:p>
          <a:p>
            <a:pPr lvl="1">
              <a:lnSpc>
                <a:spcPct val="150000"/>
              </a:lnSpc>
            </a:pPr>
            <a:r>
              <a:rPr lang="en-US" sz="1600" dirty="0">
                <a:solidFill>
                  <a:schemeClr val="tx1">
                    <a:lumMod val="95000"/>
                  </a:schemeClr>
                </a:solidFill>
                <a:effectLst>
                  <a:reflection endPos="0" dist="12700" dir="5400000" sy="-100000" algn="bl" rotWithShape="0"/>
                </a:effectLst>
                <a:latin typeface="Glacial Indifference" pitchFamily="50" charset="0"/>
              </a:rPr>
              <a:t>General AI: Artificial general intelligence focuses on building intelligent systems that can handle any task or problem in any domain. The promise of AGI remains unfulfilled, but the drive toward the technology pushes the abilities of AI.</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3965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00"/>
            <a:ext cx="10515600" cy="1325563"/>
          </a:xfrm>
        </p:spPr>
        <p:txBody>
          <a:bodyPr>
            <a:normAutofit/>
          </a:bodyPr>
          <a:lstStyle/>
          <a:p>
            <a:r>
              <a:rPr lang="en-IN" sz="3600" dirty="0">
                <a:latin typeface="3ds" panose="02000503020000020004" pitchFamily="2" charset="0"/>
              </a:rPr>
              <a:t>Artificial Intelligence</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
        <p:nvSpPr>
          <p:cNvPr id="113" name="TextBox 112">
            <a:extLst>
              <a:ext uri="{FF2B5EF4-FFF2-40B4-BE49-F238E27FC236}">
                <a16:creationId xmlns:a16="http://schemas.microsoft.com/office/drawing/2014/main" id="{B1240F4B-D719-412F-8966-144D651CA63A}"/>
              </a:ext>
            </a:extLst>
          </p:cNvPr>
          <p:cNvSpPr txBox="1"/>
          <p:nvPr/>
        </p:nvSpPr>
        <p:spPr>
          <a:xfrm>
            <a:off x="3177296" y="1487160"/>
            <a:ext cx="1929091" cy="296614"/>
          </a:xfrm>
          <a:prstGeom prst="rect">
            <a:avLst/>
          </a:prstGeom>
          <a:noFill/>
        </p:spPr>
        <p:txBody>
          <a:bodyPr wrap="square" rtlCol="0">
            <a:spAutoFit/>
          </a:bodyPr>
          <a:lstStyle/>
          <a:p>
            <a:r>
              <a:rPr lang="en-IN" dirty="0"/>
              <a:t>Deep Learning</a:t>
            </a:r>
          </a:p>
        </p:txBody>
      </p:sp>
      <p:pic>
        <p:nvPicPr>
          <p:cNvPr id="114" name="Picture 2" descr="Artificial Intelligence, Brain, Think, Control">
            <a:extLst>
              <a:ext uri="{FF2B5EF4-FFF2-40B4-BE49-F238E27FC236}">
                <a16:creationId xmlns:a16="http://schemas.microsoft.com/office/drawing/2014/main" id="{C44DEA7C-6E15-41DC-88F6-E4F6CC126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341" y="2680199"/>
            <a:ext cx="4637316" cy="26926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A181DBD0-EDC2-49E5-BCB8-FBE6FF5412FA}"/>
              </a:ext>
            </a:extLst>
          </p:cNvPr>
          <p:cNvSpPr txBox="1"/>
          <p:nvPr/>
        </p:nvSpPr>
        <p:spPr>
          <a:xfrm flipH="1">
            <a:off x="2310338" y="5944788"/>
            <a:ext cx="7571321" cy="519075"/>
          </a:xfrm>
          <a:prstGeom prst="rect">
            <a:avLst/>
          </a:prstGeom>
          <a:noFill/>
        </p:spPr>
        <p:txBody>
          <a:bodyPr wrap="square" rtlCol="0">
            <a:spAutoFit/>
          </a:bodyPr>
          <a:lstStyle/>
          <a:p>
            <a:r>
              <a:rPr lang="en-US" b="1" dirty="0"/>
              <a:t>Artificial intelligence</a:t>
            </a:r>
            <a:r>
              <a:rPr lang="en-US" dirty="0"/>
              <a:t> (AI) refers to the simulation of human </a:t>
            </a:r>
            <a:r>
              <a:rPr lang="en-US" b="1" dirty="0"/>
              <a:t>intelligence</a:t>
            </a:r>
            <a:r>
              <a:rPr lang="en-US" dirty="0"/>
              <a:t> in machines that are programmed to think like humans and mimic their actions.</a:t>
            </a:r>
            <a:endParaRPr lang="en-IN" dirty="0"/>
          </a:p>
        </p:txBody>
      </p:sp>
      <p:cxnSp>
        <p:nvCxnSpPr>
          <p:cNvPr id="116" name="Straight Arrow Connector 115">
            <a:extLst>
              <a:ext uri="{FF2B5EF4-FFF2-40B4-BE49-F238E27FC236}">
                <a16:creationId xmlns:a16="http://schemas.microsoft.com/office/drawing/2014/main" id="{4E23CC02-C38F-4AD1-84CA-FBBA930369B3}"/>
              </a:ext>
            </a:extLst>
          </p:cNvPr>
          <p:cNvCxnSpPr/>
          <p:nvPr/>
        </p:nvCxnSpPr>
        <p:spPr>
          <a:xfrm>
            <a:off x="6906827" y="332603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0324252-6774-4032-8B0D-847E5D3AE7E5}"/>
              </a:ext>
            </a:extLst>
          </p:cNvPr>
          <p:cNvCxnSpPr>
            <a:cxnSpLocks/>
          </p:cNvCxnSpPr>
          <p:nvPr/>
        </p:nvCxnSpPr>
        <p:spPr>
          <a:xfrm flipV="1">
            <a:off x="7123702" y="1886662"/>
            <a:ext cx="2030355" cy="134588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118" name="Group 117">
            <a:extLst>
              <a:ext uri="{FF2B5EF4-FFF2-40B4-BE49-F238E27FC236}">
                <a16:creationId xmlns:a16="http://schemas.microsoft.com/office/drawing/2014/main" id="{14E766D5-D372-4B2F-B303-37E0F8F313A6}"/>
              </a:ext>
            </a:extLst>
          </p:cNvPr>
          <p:cNvGrpSpPr/>
          <p:nvPr/>
        </p:nvGrpSpPr>
        <p:grpSpPr>
          <a:xfrm>
            <a:off x="9154057" y="1579499"/>
            <a:ext cx="1902180" cy="519075"/>
            <a:chOff x="9152878" y="900175"/>
            <a:chExt cx="1902180" cy="646331"/>
          </a:xfrm>
        </p:grpSpPr>
        <p:sp>
          <p:nvSpPr>
            <p:cNvPr id="162" name="Rectangle: Rounded Corners 161">
              <a:extLst>
                <a:ext uri="{FF2B5EF4-FFF2-40B4-BE49-F238E27FC236}">
                  <a16:creationId xmlns:a16="http://schemas.microsoft.com/office/drawing/2014/main" id="{21B86B10-794A-4294-8E21-6E7890568F24}"/>
                </a:ext>
              </a:extLst>
            </p:cNvPr>
            <p:cNvSpPr/>
            <p:nvPr/>
          </p:nvSpPr>
          <p:spPr>
            <a:xfrm>
              <a:off x="9152878" y="900175"/>
              <a:ext cx="1902180" cy="646331"/>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63" name="TextBox 162">
              <a:extLst>
                <a:ext uri="{FF2B5EF4-FFF2-40B4-BE49-F238E27FC236}">
                  <a16:creationId xmlns:a16="http://schemas.microsoft.com/office/drawing/2014/main" id="{791B2A36-4EE2-4C45-95A8-76733B82E415}"/>
                </a:ext>
              </a:extLst>
            </p:cNvPr>
            <p:cNvSpPr txBox="1"/>
            <p:nvPr/>
          </p:nvSpPr>
          <p:spPr>
            <a:xfrm>
              <a:off x="9341668" y="1038674"/>
              <a:ext cx="1651246" cy="369332"/>
            </a:xfrm>
            <a:prstGeom prst="rect">
              <a:avLst/>
            </a:prstGeom>
            <a:noFill/>
          </p:spPr>
          <p:txBody>
            <a:bodyPr wrap="square" rtlCol="0">
              <a:spAutoFit/>
            </a:bodyPr>
            <a:lstStyle/>
            <a:p>
              <a:r>
                <a:rPr lang="en-IN" dirty="0"/>
                <a:t>Ability to See</a:t>
              </a:r>
            </a:p>
          </p:txBody>
        </p:sp>
      </p:grpSp>
      <p:cxnSp>
        <p:nvCxnSpPr>
          <p:cNvPr id="119" name="Straight Arrow Connector 118">
            <a:extLst>
              <a:ext uri="{FF2B5EF4-FFF2-40B4-BE49-F238E27FC236}">
                <a16:creationId xmlns:a16="http://schemas.microsoft.com/office/drawing/2014/main" id="{991F875F-8162-479F-A074-E163FD882F91}"/>
              </a:ext>
            </a:extLst>
          </p:cNvPr>
          <p:cNvCxnSpPr>
            <a:cxnSpLocks/>
            <a:stCxn id="162" idx="2"/>
            <a:endCxn id="120" idx="0"/>
          </p:cNvCxnSpPr>
          <p:nvPr/>
        </p:nvCxnSpPr>
        <p:spPr>
          <a:xfrm>
            <a:off x="10105147" y="2098574"/>
            <a:ext cx="6653" cy="35437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0" name="TextBox 119">
            <a:extLst>
              <a:ext uri="{FF2B5EF4-FFF2-40B4-BE49-F238E27FC236}">
                <a16:creationId xmlns:a16="http://schemas.microsoft.com/office/drawing/2014/main" id="{DFD47D9D-C303-460C-AB8D-5EE7356292B0}"/>
              </a:ext>
            </a:extLst>
          </p:cNvPr>
          <p:cNvSpPr txBox="1"/>
          <p:nvPr/>
        </p:nvSpPr>
        <p:spPr>
          <a:xfrm>
            <a:off x="9226113" y="2452951"/>
            <a:ext cx="1771373" cy="296614"/>
          </a:xfrm>
          <a:prstGeom prst="rect">
            <a:avLst/>
          </a:prstGeom>
          <a:noFill/>
        </p:spPr>
        <p:txBody>
          <a:bodyPr wrap="square" rtlCol="0">
            <a:spAutoFit/>
          </a:bodyPr>
          <a:lstStyle/>
          <a:p>
            <a:r>
              <a:rPr lang="en-IN" dirty="0"/>
              <a:t>Computer Vision</a:t>
            </a:r>
          </a:p>
        </p:txBody>
      </p:sp>
      <p:cxnSp>
        <p:nvCxnSpPr>
          <p:cNvPr id="121" name="Straight Arrow Connector 120">
            <a:extLst>
              <a:ext uri="{FF2B5EF4-FFF2-40B4-BE49-F238E27FC236}">
                <a16:creationId xmlns:a16="http://schemas.microsoft.com/office/drawing/2014/main" id="{EDD212F5-E15E-4848-B346-1E5B2FFD2D8E}"/>
              </a:ext>
            </a:extLst>
          </p:cNvPr>
          <p:cNvCxnSpPr>
            <a:cxnSpLocks/>
            <a:endCxn id="160" idx="1"/>
          </p:cNvCxnSpPr>
          <p:nvPr/>
        </p:nvCxnSpPr>
        <p:spPr>
          <a:xfrm flipV="1">
            <a:off x="7474998" y="3519895"/>
            <a:ext cx="2183906" cy="18478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122" name="Group 121">
            <a:extLst>
              <a:ext uri="{FF2B5EF4-FFF2-40B4-BE49-F238E27FC236}">
                <a16:creationId xmlns:a16="http://schemas.microsoft.com/office/drawing/2014/main" id="{2216BB32-9C18-44AB-AA36-75BFC99E7FFB}"/>
              </a:ext>
            </a:extLst>
          </p:cNvPr>
          <p:cNvGrpSpPr/>
          <p:nvPr/>
        </p:nvGrpSpPr>
        <p:grpSpPr>
          <a:xfrm>
            <a:off x="9658904" y="3260357"/>
            <a:ext cx="1902180" cy="519075"/>
            <a:chOff x="9145479" y="3157763"/>
            <a:chExt cx="1902180" cy="646331"/>
          </a:xfrm>
        </p:grpSpPr>
        <p:sp>
          <p:nvSpPr>
            <p:cNvPr id="160" name="Rectangle: Rounded Corners 159">
              <a:extLst>
                <a:ext uri="{FF2B5EF4-FFF2-40B4-BE49-F238E27FC236}">
                  <a16:creationId xmlns:a16="http://schemas.microsoft.com/office/drawing/2014/main" id="{F5271169-0702-45CF-8CE6-525B62505275}"/>
                </a:ext>
              </a:extLst>
            </p:cNvPr>
            <p:cNvSpPr/>
            <p:nvPr/>
          </p:nvSpPr>
          <p:spPr>
            <a:xfrm>
              <a:off x="9145479" y="3157763"/>
              <a:ext cx="1902180" cy="646331"/>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61" name="TextBox 160">
              <a:extLst>
                <a:ext uri="{FF2B5EF4-FFF2-40B4-BE49-F238E27FC236}">
                  <a16:creationId xmlns:a16="http://schemas.microsoft.com/office/drawing/2014/main" id="{99785CD2-CD79-4078-B21E-A7CC070D21BC}"/>
                </a:ext>
              </a:extLst>
            </p:cNvPr>
            <p:cNvSpPr txBox="1"/>
            <p:nvPr/>
          </p:nvSpPr>
          <p:spPr>
            <a:xfrm>
              <a:off x="9334269" y="3296262"/>
              <a:ext cx="1651246" cy="369332"/>
            </a:xfrm>
            <a:prstGeom prst="rect">
              <a:avLst/>
            </a:prstGeom>
            <a:noFill/>
          </p:spPr>
          <p:txBody>
            <a:bodyPr wrap="square" rtlCol="0">
              <a:spAutoFit/>
            </a:bodyPr>
            <a:lstStyle/>
            <a:p>
              <a:r>
                <a:rPr lang="en-IN" dirty="0"/>
                <a:t>Ability to Speak</a:t>
              </a:r>
            </a:p>
          </p:txBody>
        </p:sp>
      </p:grpSp>
      <p:cxnSp>
        <p:nvCxnSpPr>
          <p:cNvPr id="123" name="Straight Arrow Connector 122">
            <a:extLst>
              <a:ext uri="{FF2B5EF4-FFF2-40B4-BE49-F238E27FC236}">
                <a16:creationId xmlns:a16="http://schemas.microsoft.com/office/drawing/2014/main" id="{93CCD706-AEC6-4970-9704-BBD60AAA46EF}"/>
              </a:ext>
            </a:extLst>
          </p:cNvPr>
          <p:cNvCxnSpPr>
            <a:cxnSpLocks/>
            <a:stCxn id="160" idx="2"/>
          </p:cNvCxnSpPr>
          <p:nvPr/>
        </p:nvCxnSpPr>
        <p:spPr>
          <a:xfrm>
            <a:off x="10609994" y="3779432"/>
            <a:ext cx="0" cy="37198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4" name="TextBox 123">
            <a:extLst>
              <a:ext uri="{FF2B5EF4-FFF2-40B4-BE49-F238E27FC236}">
                <a16:creationId xmlns:a16="http://schemas.microsoft.com/office/drawing/2014/main" id="{8F8D9B97-A6E6-438C-BEB9-672F7A0E1697}"/>
              </a:ext>
            </a:extLst>
          </p:cNvPr>
          <p:cNvSpPr txBox="1"/>
          <p:nvPr/>
        </p:nvSpPr>
        <p:spPr>
          <a:xfrm>
            <a:off x="9545414" y="4147165"/>
            <a:ext cx="2129158" cy="296614"/>
          </a:xfrm>
          <a:prstGeom prst="rect">
            <a:avLst/>
          </a:prstGeom>
          <a:noFill/>
        </p:spPr>
        <p:txBody>
          <a:bodyPr wrap="square" rtlCol="0">
            <a:spAutoFit/>
          </a:bodyPr>
          <a:lstStyle/>
          <a:p>
            <a:pPr algn="ctr"/>
            <a:r>
              <a:rPr lang="en-IN" dirty="0"/>
              <a:t>NLP or NLU</a:t>
            </a:r>
          </a:p>
        </p:txBody>
      </p:sp>
      <p:cxnSp>
        <p:nvCxnSpPr>
          <p:cNvPr id="125" name="Straight Arrow Connector 124">
            <a:extLst>
              <a:ext uri="{FF2B5EF4-FFF2-40B4-BE49-F238E27FC236}">
                <a16:creationId xmlns:a16="http://schemas.microsoft.com/office/drawing/2014/main" id="{1750769A-E9E4-424A-BDC6-E96804402795}"/>
              </a:ext>
            </a:extLst>
          </p:cNvPr>
          <p:cNvCxnSpPr>
            <a:cxnSpLocks/>
            <a:endCxn id="126" idx="3"/>
          </p:cNvCxnSpPr>
          <p:nvPr/>
        </p:nvCxnSpPr>
        <p:spPr>
          <a:xfrm flipH="1">
            <a:off x="3345841" y="4669891"/>
            <a:ext cx="1509623" cy="43620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6" name="Rectangle: Rounded Corners 125">
            <a:extLst>
              <a:ext uri="{FF2B5EF4-FFF2-40B4-BE49-F238E27FC236}">
                <a16:creationId xmlns:a16="http://schemas.microsoft.com/office/drawing/2014/main" id="{3212658B-89E9-41E3-8B26-89281D8831AA}"/>
              </a:ext>
            </a:extLst>
          </p:cNvPr>
          <p:cNvSpPr/>
          <p:nvPr/>
        </p:nvSpPr>
        <p:spPr>
          <a:xfrm>
            <a:off x="1443661" y="4846557"/>
            <a:ext cx="1902180" cy="519075"/>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27" name="TextBox 126">
            <a:extLst>
              <a:ext uri="{FF2B5EF4-FFF2-40B4-BE49-F238E27FC236}">
                <a16:creationId xmlns:a16="http://schemas.microsoft.com/office/drawing/2014/main" id="{9B949999-0102-406F-AA39-A697B714F824}"/>
              </a:ext>
            </a:extLst>
          </p:cNvPr>
          <p:cNvSpPr txBox="1"/>
          <p:nvPr/>
        </p:nvSpPr>
        <p:spPr>
          <a:xfrm>
            <a:off x="1542054" y="4945961"/>
            <a:ext cx="1651246" cy="296614"/>
          </a:xfrm>
          <a:prstGeom prst="rect">
            <a:avLst/>
          </a:prstGeom>
          <a:noFill/>
        </p:spPr>
        <p:txBody>
          <a:bodyPr wrap="square" rtlCol="0">
            <a:spAutoFit/>
          </a:bodyPr>
          <a:lstStyle/>
          <a:p>
            <a:r>
              <a:rPr lang="en-IN" dirty="0"/>
              <a:t>Ability to Hear</a:t>
            </a:r>
          </a:p>
        </p:txBody>
      </p:sp>
      <p:cxnSp>
        <p:nvCxnSpPr>
          <p:cNvPr id="128" name="Straight Arrow Connector 127">
            <a:extLst>
              <a:ext uri="{FF2B5EF4-FFF2-40B4-BE49-F238E27FC236}">
                <a16:creationId xmlns:a16="http://schemas.microsoft.com/office/drawing/2014/main" id="{B30FA21F-B014-46D5-8D08-C3CB9C3DE2CB}"/>
              </a:ext>
            </a:extLst>
          </p:cNvPr>
          <p:cNvCxnSpPr>
            <a:cxnSpLocks/>
            <a:stCxn id="126" idx="2"/>
          </p:cNvCxnSpPr>
          <p:nvPr/>
        </p:nvCxnSpPr>
        <p:spPr>
          <a:xfrm>
            <a:off x="2394751" y="5365632"/>
            <a:ext cx="0" cy="33009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9" name="TextBox 128">
            <a:extLst>
              <a:ext uri="{FF2B5EF4-FFF2-40B4-BE49-F238E27FC236}">
                <a16:creationId xmlns:a16="http://schemas.microsoft.com/office/drawing/2014/main" id="{D50F5D03-CD17-4594-9CDD-B86AAA8C994C}"/>
              </a:ext>
            </a:extLst>
          </p:cNvPr>
          <p:cNvSpPr txBox="1"/>
          <p:nvPr/>
        </p:nvSpPr>
        <p:spPr>
          <a:xfrm>
            <a:off x="1533743" y="5671951"/>
            <a:ext cx="2116188" cy="296614"/>
          </a:xfrm>
          <a:prstGeom prst="rect">
            <a:avLst/>
          </a:prstGeom>
          <a:noFill/>
        </p:spPr>
        <p:txBody>
          <a:bodyPr wrap="square" rtlCol="0">
            <a:spAutoFit/>
          </a:bodyPr>
          <a:lstStyle/>
          <a:p>
            <a:r>
              <a:rPr lang="en-IN" dirty="0"/>
              <a:t>Speech Recognition</a:t>
            </a:r>
          </a:p>
        </p:txBody>
      </p:sp>
      <p:cxnSp>
        <p:nvCxnSpPr>
          <p:cNvPr id="130" name="Straight Arrow Connector 129">
            <a:extLst>
              <a:ext uri="{FF2B5EF4-FFF2-40B4-BE49-F238E27FC236}">
                <a16:creationId xmlns:a16="http://schemas.microsoft.com/office/drawing/2014/main" id="{E1484861-1DC7-4080-A9A7-A06911D95DF9}"/>
              </a:ext>
            </a:extLst>
          </p:cNvPr>
          <p:cNvCxnSpPr>
            <a:cxnSpLocks/>
            <a:endCxn id="131" idx="3"/>
          </p:cNvCxnSpPr>
          <p:nvPr/>
        </p:nvCxnSpPr>
        <p:spPr>
          <a:xfrm flipH="1" flipV="1">
            <a:off x="3247543" y="2695912"/>
            <a:ext cx="1534012" cy="57620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1" name="Rectangle: Rounded Corners 130">
            <a:extLst>
              <a:ext uri="{FF2B5EF4-FFF2-40B4-BE49-F238E27FC236}">
                <a16:creationId xmlns:a16="http://schemas.microsoft.com/office/drawing/2014/main" id="{BB44CBEF-D1B9-4B50-9885-175A6F753368}"/>
              </a:ext>
            </a:extLst>
          </p:cNvPr>
          <p:cNvSpPr/>
          <p:nvPr/>
        </p:nvSpPr>
        <p:spPr>
          <a:xfrm>
            <a:off x="884256" y="2365065"/>
            <a:ext cx="2363287" cy="661695"/>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2" name="TextBox 131">
            <a:extLst>
              <a:ext uri="{FF2B5EF4-FFF2-40B4-BE49-F238E27FC236}">
                <a16:creationId xmlns:a16="http://schemas.microsoft.com/office/drawing/2014/main" id="{DE2C267E-45A1-446A-80A1-4F011D791662}"/>
              </a:ext>
            </a:extLst>
          </p:cNvPr>
          <p:cNvSpPr txBox="1"/>
          <p:nvPr/>
        </p:nvSpPr>
        <p:spPr>
          <a:xfrm>
            <a:off x="1034205" y="2433337"/>
            <a:ext cx="2583337" cy="519075"/>
          </a:xfrm>
          <a:prstGeom prst="rect">
            <a:avLst/>
          </a:prstGeom>
          <a:noFill/>
        </p:spPr>
        <p:txBody>
          <a:bodyPr wrap="square" rtlCol="0">
            <a:spAutoFit/>
          </a:bodyPr>
          <a:lstStyle/>
          <a:p>
            <a:r>
              <a:rPr lang="en-IN" dirty="0"/>
              <a:t>Ability to understand pattern and Learn</a:t>
            </a:r>
          </a:p>
        </p:txBody>
      </p:sp>
      <p:cxnSp>
        <p:nvCxnSpPr>
          <p:cNvPr id="133" name="Straight Arrow Connector 132">
            <a:extLst>
              <a:ext uri="{FF2B5EF4-FFF2-40B4-BE49-F238E27FC236}">
                <a16:creationId xmlns:a16="http://schemas.microsoft.com/office/drawing/2014/main" id="{83AB9527-DEA8-4397-9B56-EF5E467DF847}"/>
              </a:ext>
            </a:extLst>
          </p:cNvPr>
          <p:cNvCxnSpPr>
            <a:cxnSpLocks/>
            <a:stCxn id="131" idx="2"/>
          </p:cNvCxnSpPr>
          <p:nvPr/>
        </p:nvCxnSpPr>
        <p:spPr>
          <a:xfrm>
            <a:off x="2065900" y="3026760"/>
            <a:ext cx="0" cy="39438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4" name="TextBox 133">
            <a:extLst>
              <a:ext uri="{FF2B5EF4-FFF2-40B4-BE49-F238E27FC236}">
                <a16:creationId xmlns:a16="http://schemas.microsoft.com/office/drawing/2014/main" id="{66DAFF82-F38F-4C68-A014-22AE77559A6B}"/>
              </a:ext>
            </a:extLst>
          </p:cNvPr>
          <p:cNvSpPr txBox="1"/>
          <p:nvPr/>
        </p:nvSpPr>
        <p:spPr>
          <a:xfrm>
            <a:off x="1215061" y="3408066"/>
            <a:ext cx="2209531" cy="296614"/>
          </a:xfrm>
          <a:prstGeom prst="rect">
            <a:avLst/>
          </a:prstGeom>
          <a:noFill/>
        </p:spPr>
        <p:txBody>
          <a:bodyPr wrap="square" rtlCol="0">
            <a:spAutoFit/>
          </a:bodyPr>
          <a:lstStyle/>
          <a:p>
            <a:r>
              <a:rPr lang="en-IN" dirty="0"/>
              <a:t>Machine Learning</a:t>
            </a:r>
          </a:p>
        </p:txBody>
      </p:sp>
      <p:cxnSp>
        <p:nvCxnSpPr>
          <p:cNvPr id="135" name="Straight Arrow Connector 134">
            <a:extLst>
              <a:ext uri="{FF2B5EF4-FFF2-40B4-BE49-F238E27FC236}">
                <a16:creationId xmlns:a16="http://schemas.microsoft.com/office/drawing/2014/main" id="{9271F81D-E840-4AA6-ADC1-6E525A614E2C}"/>
              </a:ext>
            </a:extLst>
          </p:cNvPr>
          <p:cNvCxnSpPr>
            <a:cxnSpLocks/>
            <a:endCxn id="137" idx="1"/>
          </p:cNvCxnSpPr>
          <p:nvPr/>
        </p:nvCxnSpPr>
        <p:spPr>
          <a:xfrm>
            <a:off x="7182837" y="4785188"/>
            <a:ext cx="1473803" cy="5323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6" name="Rectangle: Rounded Corners 135">
            <a:extLst>
              <a:ext uri="{FF2B5EF4-FFF2-40B4-BE49-F238E27FC236}">
                <a16:creationId xmlns:a16="http://schemas.microsoft.com/office/drawing/2014/main" id="{873A7C55-619B-4EE8-B73F-3E487AB5BBFD}"/>
              </a:ext>
            </a:extLst>
          </p:cNvPr>
          <p:cNvSpPr/>
          <p:nvPr/>
        </p:nvSpPr>
        <p:spPr>
          <a:xfrm>
            <a:off x="8640430" y="5041874"/>
            <a:ext cx="2414528" cy="519075"/>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7" name="TextBox 136">
            <a:extLst>
              <a:ext uri="{FF2B5EF4-FFF2-40B4-BE49-F238E27FC236}">
                <a16:creationId xmlns:a16="http://schemas.microsoft.com/office/drawing/2014/main" id="{D2EFF281-2510-4517-B34B-A7A7A4F3F8D0}"/>
              </a:ext>
            </a:extLst>
          </p:cNvPr>
          <p:cNvSpPr txBox="1"/>
          <p:nvPr/>
        </p:nvSpPr>
        <p:spPr>
          <a:xfrm>
            <a:off x="8656640" y="5166861"/>
            <a:ext cx="2450038" cy="301313"/>
          </a:xfrm>
          <a:prstGeom prst="rect">
            <a:avLst/>
          </a:prstGeom>
          <a:noFill/>
        </p:spPr>
        <p:txBody>
          <a:bodyPr wrap="square" rtlCol="0">
            <a:spAutoFit/>
          </a:bodyPr>
          <a:lstStyle/>
          <a:p>
            <a:r>
              <a:rPr lang="en-IN" dirty="0"/>
              <a:t>Ability to move around</a:t>
            </a:r>
          </a:p>
        </p:txBody>
      </p:sp>
      <p:cxnSp>
        <p:nvCxnSpPr>
          <p:cNvPr id="138" name="Straight Arrow Connector 137">
            <a:extLst>
              <a:ext uri="{FF2B5EF4-FFF2-40B4-BE49-F238E27FC236}">
                <a16:creationId xmlns:a16="http://schemas.microsoft.com/office/drawing/2014/main" id="{CAF5011D-E70E-4AA7-925D-25FEE57095BA}"/>
              </a:ext>
            </a:extLst>
          </p:cNvPr>
          <p:cNvCxnSpPr>
            <a:cxnSpLocks/>
            <a:stCxn id="136" idx="2"/>
          </p:cNvCxnSpPr>
          <p:nvPr/>
        </p:nvCxnSpPr>
        <p:spPr>
          <a:xfrm>
            <a:off x="9847694" y="5560949"/>
            <a:ext cx="478214" cy="45708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9" name="TextBox 138">
            <a:extLst>
              <a:ext uri="{FF2B5EF4-FFF2-40B4-BE49-F238E27FC236}">
                <a16:creationId xmlns:a16="http://schemas.microsoft.com/office/drawing/2014/main" id="{DE92C6DA-F4E1-4ACF-96FD-CC2E6FBECAD7}"/>
              </a:ext>
            </a:extLst>
          </p:cNvPr>
          <p:cNvSpPr txBox="1"/>
          <p:nvPr/>
        </p:nvSpPr>
        <p:spPr>
          <a:xfrm>
            <a:off x="9724307" y="5984562"/>
            <a:ext cx="1771373" cy="296614"/>
          </a:xfrm>
          <a:prstGeom prst="rect">
            <a:avLst/>
          </a:prstGeom>
          <a:noFill/>
        </p:spPr>
        <p:txBody>
          <a:bodyPr wrap="square" rtlCol="0">
            <a:spAutoFit/>
          </a:bodyPr>
          <a:lstStyle/>
          <a:p>
            <a:pPr algn="ctr"/>
            <a:r>
              <a:rPr lang="en-IN" dirty="0"/>
              <a:t>Robotics</a:t>
            </a:r>
          </a:p>
        </p:txBody>
      </p:sp>
      <p:cxnSp>
        <p:nvCxnSpPr>
          <p:cNvPr id="140" name="Straight Arrow Connector 139">
            <a:extLst>
              <a:ext uri="{FF2B5EF4-FFF2-40B4-BE49-F238E27FC236}">
                <a16:creationId xmlns:a16="http://schemas.microsoft.com/office/drawing/2014/main" id="{2388BDF2-37E2-4535-BF61-EF34DD9D35BC}"/>
              </a:ext>
            </a:extLst>
          </p:cNvPr>
          <p:cNvCxnSpPr>
            <a:cxnSpLocks/>
            <a:stCxn id="114" idx="0"/>
          </p:cNvCxnSpPr>
          <p:nvPr/>
        </p:nvCxnSpPr>
        <p:spPr>
          <a:xfrm flipV="1">
            <a:off x="6095999" y="1899991"/>
            <a:ext cx="69960" cy="78020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41" name="Rectangle: Rounded Corners 140">
            <a:extLst>
              <a:ext uri="{FF2B5EF4-FFF2-40B4-BE49-F238E27FC236}">
                <a16:creationId xmlns:a16="http://schemas.microsoft.com/office/drawing/2014/main" id="{C6F935F5-CCC4-4098-A0B0-186AD39CC047}"/>
              </a:ext>
            </a:extLst>
          </p:cNvPr>
          <p:cNvSpPr/>
          <p:nvPr/>
        </p:nvSpPr>
        <p:spPr>
          <a:xfrm>
            <a:off x="5137459" y="1371601"/>
            <a:ext cx="2097842" cy="519075"/>
          </a:xfrm>
          <a:prstGeom prst="roundRect">
            <a:avLst/>
          </a:prstGeom>
          <a:solidFill>
            <a:schemeClr val="bg1"/>
          </a:solid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2" name="TextBox 141">
            <a:extLst>
              <a:ext uri="{FF2B5EF4-FFF2-40B4-BE49-F238E27FC236}">
                <a16:creationId xmlns:a16="http://schemas.microsoft.com/office/drawing/2014/main" id="{71F5BE4D-B9BA-4D3D-BD14-2347E004B737}"/>
              </a:ext>
            </a:extLst>
          </p:cNvPr>
          <p:cNvSpPr txBox="1"/>
          <p:nvPr/>
        </p:nvSpPr>
        <p:spPr>
          <a:xfrm>
            <a:off x="5168531" y="1482832"/>
            <a:ext cx="2097842" cy="296614"/>
          </a:xfrm>
          <a:prstGeom prst="rect">
            <a:avLst/>
          </a:prstGeom>
          <a:noFill/>
        </p:spPr>
        <p:txBody>
          <a:bodyPr wrap="square" rtlCol="0">
            <a:spAutoFit/>
          </a:bodyPr>
          <a:lstStyle/>
          <a:p>
            <a:r>
              <a:rPr lang="en-IN" dirty="0"/>
              <a:t>Mimic Human Brain</a:t>
            </a:r>
          </a:p>
        </p:txBody>
      </p:sp>
      <p:cxnSp>
        <p:nvCxnSpPr>
          <p:cNvPr id="143" name="Straight Arrow Connector 142">
            <a:extLst>
              <a:ext uri="{FF2B5EF4-FFF2-40B4-BE49-F238E27FC236}">
                <a16:creationId xmlns:a16="http://schemas.microsoft.com/office/drawing/2014/main" id="{0F17556B-03BB-4124-95EB-31490AB928A4}"/>
              </a:ext>
            </a:extLst>
          </p:cNvPr>
          <p:cNvCxnSpPr>
            <a:cxnSpLocks/>
            <a:stCxn id="113" idx="3"/>
          </p:cNvCxnSpPr>
          <p:nvPr/>
        </p:nvCxnSpPr>
        <p:spPr>
          <a:xfrm flipH="1">
            <a:off x="4635603" y="1635467"/>
            <a:ext cx="47078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6827F596-88E3-4025-B7AF-245BE42FB2C9}"/>
              </a:ext>
            </a:extLst>
          </p:cNvPr>
          <p:cNvCxnSpPr>
            <a:cxnSpLocks/>
            <a:stCxn id="113" idx="1"/>
          </p:cNvCxnSpPr>
          <p:nvPr/>
        </p:nvCxnSpPr>
        <p:spPr>
          <a:xfrm flipH="1" flipV="1">
            <a:off x="1801716" y="1446956"/>
            <a:ext cx="1375580" cy="18851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AA31EBE0-7DD9-477B-B965-20C193A16303}"/>
              </a:ext>
            </a:extLst>
          </p:cNvPr>
          <p:cNvCxnSpPr>
            <a:cxnSpLocks/>
            <a:stCxn id="113" idx="1"/>
          </p:cNvCxnSpPr>
          <p:nvPr/>
        </p:nvCxnSpPr>
        <p:spPr>
          <a:xfrm flipH="1">
            <a:off x="1801716" y="1635467"/>
            <a:ext cx="1375580" cy="2077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46" name="TextBox 145">
            <a:extLst>
              <a:ext uri="{FF2B5EF4-FFF2-40B4-BE49-F238E27FC236}">
                <a16:creationId xmlns:a16="http://schemas.microsoft.com/office/drawing/2014/main" id="{4B8596ED-E031-4A96-BECD-D6A0D9EB7B7E}"/>
              </a:ext>
            </a:extLst>
          </p:cNvPr>
          <p:cNvSpPr txBox="1"/>
          <p:nvPr/>
        </p:nvSpPr>
        <p:spPr>
          <a:xfrm>
            <a:off x="477475" y="1695838"/>
            <a:ext cx="2129158" cy="296614"/>
          </a:xfrm>
          <a:prstGeom prst="rect">
            <a:avLst/>
          </a:prstGeom>
          <a:noFill/>
        </p:spPr>
        <p:txBody>
          <a:bodyPr wrap="square" rtlCol="0">
            <a:spAutoFit/>
          </a:bodyPr>
          <a:lstStyle/>
          <a:p>
            <a:pPr algn="ctr"/>
            <a:r>
              <a:rPr lang="en-IN" dirty="0"/>
              <a:t>RNN</a:t>
            </a:r>
          </a:p>
        </p:txBody>
      </p:sp>
      <p:sp>
        <p:nvSpPr>
          <p:cNvPr id="147" name="TextBox 146">
            <a:extLst>
              <a:ext uri="{FF2B5EF4-FFF2-40B4-BE49-F238E27FC236}">
                <a16:creationId xmlns:a16="http://schemas.microsoft.com/office/drawing/2014/main" id="{9267141F-C6A2-457E-B61E-6E33242A6365}"/>
              </a:ext>
            </a:extLst>
          </p:cNvPr>
          <p:cNvSpPr txBox="1"/>
          <p:nvPr/>
        </p:nvSpPr>
        <p:spPr>
          <a:xfrm>
            <a:off x="452060" y="1257300"/>
            <a:ext cx="2129158" cy="296614"/>
          </a:xfrm>
          <a:prstGeom prst="rect">
            <a:avLst/>
          </a:prstGeom>
          <a:noFill/>
        </p:spPr>
        <p:txBody>
          <a:bodyPr wrap="square" rtlCol="0">
            <a:spAutoFit/>
          </a:bodyPr>
          <a:lstStyle/>
          <a:p>
            <a:pPr algn="ctr"/>
            <a:r>
              <a:rPr lang="en-IN" dirty="0"/>
              <a:t>CNN</a:t>
            </a:r>
          </a:p>
        </p:txBody>
      </p:sp>
      <p:cxnSp>
        <p:nvCxnSpPr>
          <p:cNvPr id="148" name="Straight Arrow Connector 147">
            <a:extLst>
              <a:ext uri="{FF2B5EF4-FFF2-40B4-BE49-F238E27FC236}">
                <a16:creationId xmlns:a16="http://schemas.microsoft.com/office/drawing/2014/main" id="{1161B2CB-DE61-46CD-BD92-18B09E78DF8E}"/>
              </a:ext>
            </a:extLst>
          </p:cNvPr>
          <p:cNvCxnSpPr>
            <a:cxnSpLocks/>
          </p:cNvCxnSpPr>
          <p:nvPr/>
        </p:nvCxnSpPr>
        <p:spPr>
          <a:xfrm flipH="1">
            <a:off x="884256" y="3668202"/>
            <a:ext cx="559406" cy="27644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4C0A518A-8AEB-47A9-9865-5333BEAE997B}"/>
              </a:ext>
            </a:extLst>
          </p:cNvPr>
          <p:cNvCxnSpPr>
            <a:cxnSpLocks/>
          </p:cNvCxnSpPr>
          <p:nvPr/>
        </p:nvCxnSpPr>
        <p:spPr>
          <a:xfrm flipH="1">
            <a:off x="1533743" y="3704681"/>
            <a:ext cx="282773" cy="5330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F364061A-A77A-4538-AAFD-303750EDBEF0}"/>
              </a:ext>
            </a:extLst>
          </p:cNvPr>
          <p:cNvCxnSpPr>
            <a:cxnSpLocks/>
          </p:cNvCxnSpPr>
          <p:nvPr/>
        </p:nvCxnSpPr>
        <p:spPr>
          <a:xfrm>
            <a:off x="2203612" y="3727380"/>
            <a:ext cx="329482" cy="5156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499C1C3C-B71E-4ADE-B32E-3F2F34DBEA17}"/>
              </a:ext>
            </a:extLst>
          </p:cNvPr>
          <p:cNvCxnSpPr>
            <a:cxnSpLocks/>
          </p:cNvCxnSpPr>
          <p:nvPr/>
        </p:nvCxnSpPr>
        <p:spPr>
          <a:xfrm>
            <a:off x="2660209" y="3704681"/>
            <a:ext cx="610707" cy="32185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2" name="TextBox 151">
            <a:extLst>
              <a:ext uri="{FF2B5EF4-FFF2-40B4-BE49-F238E27FC236}">
                <a16:creationId xmlns:a16="http://schemas.microsoft.com/office/drawing/2014/main" id="{A5930BE2-23AE-40AC-8B0E-FA5D0FE97B3D}"/>
              </a:ext>
            </a:extLst>
          </p:cNvPr>
          <p:cNvSpPr txBox="1"/>
          <p:nvPr/>
        </p:nvSpPr>
        <p:spPr>
          <a:xfrm>
            <a:off x="1969011" y="4262066"/>
            <a:ext cx="2129158" cy="296614"/>
          </a:xfrm>
          <a:prstGeom prst="rect">
            <a:avLst/>
          </a:prstGeom>
          <a:noFill/>
        </p:spPr>
        <p:txBody>
          <a:bodyPr wrap="square" rtlCol="0">
            <a:spAutoFit/>
          </a:bodyPr>
          <a:lstStyle/>
          <a:p>
            <a:pPr algn="ctr"/>
            <a:r>
              <a:rPr lang="en-IN" dirty="0"/>
              <a:t>Semi Supervised</a:t>
            </a:r>
          </a:p>
        </p:txBody>
      </p:sp>
      <p:sp>
        <p:nvSpPr>
          <p:cNvPr id="153" name="TextBox 152">
            <a:extLst>
              <a:ext uri="{FF2B5EF4-FFF2-40B4-BE49-F238E27FC236}">
                <a16:creationId xmlns:a16="http://schemas.microsoft.com/office/drawing/2014/main" id="{50CDE240-1E57-405D-B1D5-269BFF98E523}"/>
              </a:ext>
            </a:extLst>
          </p:cNvPr>
          <p:cNvSpPr txBox="1"/>
          <p:nvPr/>
        </p:nvSpPr>
        <p:spPr>
          <a:xfrm>
            <a:off x="2497012" y="3977491"/>
            <a:ext cx="2129158" cy="296614"/>
          </a:xfrm>
          <a:prstGeom prst="rect">
            <a:avLst/>
          </a:prstGeom>
          <a:noFill/>
        </p:spPr>
        <p:txBody>
          <a:bodyPr wrap="square" rtlCol="0">
            <a:spAutoFit/>
          </a:bodyPr>
          <a:lstStyle/>
          <a:p>
            <a:pPr algn="ctr"/>
            <a:r>
              <a:rPr lang="en-IN" dirty="0"/>
              <a:t>Reinforcement</a:t>
            </a:r>
          </a:p>
        </p:txBody>
      </p:sp>
      <p:sp>
        <p:nvSpPr>
          <p:cNvPr id="154" name="TextBox 153">
            <a:extLst>
              <a:ext uri="{FF2B5EF4-FFF2-40B4-BE49-F238E27FC236}">
                <a16:creationId xmlns:a16="http://schemas.microsoft.com/office/drawing/2014/main" id="{5F01D362-4067-49D0-9201-238DB865C8C8}"/>
              </a:ext>
            </a:extLst>
          </p:cNvPr>
          <p:cNvSpPr txBox="1"/>
          <p:nvPr/>
        </p:nvSpPr>
        <p:spPr>
          <a:xfrm>
            <a:off x="290750" y="4252571"/>
            <a:ext cx="2129158" cy="296614"/>
          </a:xfrm>
          <a:prstGeom prst="rect">
            <a:avLst/>
          </a:prstGeom>
          <a:noFill/>
        </p:spPr>
        <p:txBody>
          <a:bodyPr wrap="square" rtlCol="0">
            <a:spAutoFit/>
          </a:bodyPr>
          <a:lstStyle/>
          <a:p>
            <a:pPr algn="ctr"/>
            <a:r>
              <a:rPr lang="en-IN" dirty="0"/>
              <a:t>Unsupervised</a:t>
            </a:r>
          </a:p>
        </p:txBody>
      </p:sp>
      <p:sp>
        <p:nvSpPr>
          <p:cNvPr id="155" name="TextBox 154">
            <a:extLst>
              <a:ext uri="{FF2B5EF4-FFF2-40B4-BE49-F238E27FC236}">
                <a16:creationId xmlns:a16="http://schemas.microsoft.com/office/drawing/2014/main" id="{4A51D15F-D0FE-4AB0-B5F6-4B8C97DBA247}"/>
              </a:ext>
            </a:extLst>
          </p:cNvPr>
          <p:cNvSpPr txBox="1"/>
          <p:nvPr/>
        </p:nvSpPr>
        <p:spPr>
          <a:xfrm>
            <a:off x="-305244" y="3966643"/>
            <a:ext cx="2129158" cy="296614"/>
          </a:xfrm>
          <a:prstGeom prst="rect">
            <a:avLst/>
          </a:prstGeom>
          <a:noFill/>
        </p:spPr>
        <p:txBody>
          <a:bodyPr wrap="square" rtlCol="0">
            <a:spAutoFit/>
          </a:bodyPr>
          <a:lstStyle/>
          <a:p>
            <a:pPr algn="ctr"/>
            <a:r>
              <a:rPr lang="en-IN" dirty="0"/>
              <a:t>Supervised</a:t>
            </a:r>
          </a:p>
        </p:txBody>
      </p:sp>
      <p:cxnSp>
        <p:nvCxnSpPr>
          <p:cNvPr id="156" name="Straight Arrow Connector 155">
            <a:extLst>
              <a:ext uri="{FF2B5EF4-FFF2-40B4-BE49-F238E27FC236}">
                <a16:creationId xmlns:a16="http://schemas.microsoft.com/office/drawing/2014/main" id="{12391017-06C3-45A1-A7B2-C18E1F687740}"/>
              </a:ext>
            </a:extLst>
          </p:cNvPr>
          <p:cNvCxnSpPr>
            <a:cxnSpLocks/>
          </p:cNvCxnSpPr>
          <p:nvPr/>
        </p:nvCxnSpPr>
        <p:spPr>
          <a:xfrm flipH="1">
            <a:off x="11106678" y="6132869"/>
            <a:ext cx="338466"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7" name="TextBox 156">
            <a:extLst>
              <a:ext uri="{FF2B5EF4-FFF2-40B4-BE49-F238E27FC236}">
                <a16:creationId xmlns:a16="http://schemas.microsoft.com/office/drawing/2014/main" id="{D9297B2B-6951-4B36-A62D-2E2F585F3BE8}"/>
              </a:ext>
            </a:extLst>
          </p:cNvPr>
          <p:cNvSpPr txBox="1"/>
          <p:nvPr/>
        </p:nvSpPr>
        <p:spPr>
          <a:xfrm>
            <a:off x="11353638" y="5989182"/>
            <a:ext cx="1013135" cy="296614"/>
          </a:xfrm>
          <a:prstGeom prst="rect">
            <a:avLst/>
          </a:prstGeom>
          <a:noFill/>
        </p:spPr>
        <p:txBody>
          <a:bodyPr wrap="square" rtlCol="0">
            <a:spAutoFit/>
          </a:bodyPr>
          <a:lstStyle/>
          <a:p>
            <a:pPr algn="ctr"/>
            <a:r>
              <a:rPr lang="en-IN" dirty="0"/>
              <a:t>IOT</a:t>
            </a:r>
          </a:p>
        </p:txBody>
      </p:sp>
      <p:cxnSp>
        <p:nvCxnSpPr>
          <p:cNvPr id="158" name="Straight Arrow Connector 157">
            <a:extLst>
              <a:ext uri="{FF2B5EF4-FFF2-40B4-BE49-F238E27FC236}">
                <a16:creationId xmlns:a16="http://schemas.microsoft.com/office/drawing/2014/main" id="{DC55B46D-7D67-4BF3-A6E0-A39682B222BD}"/>
              </a:ext>
            </a:extLst>
          </p:cNvPr>
          <p:cNvCxnSpPr>
            <a:cxnSpLocks/>
          </p:cNvCxnSpPr>
          <p:nvPr/>
        </p:nvCxnSpPr>
        <p:spPr>
          <a:xfrm flipV="1">
            <a:off x="10222988" y="2692874"/>
            <a:ext cx="0" cy="19550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9" name="TextBox 158">
            <a:extLst>
              <a:ext uri="{FF2B5EF4-FFF2-40B4-BE49-F238E27FC236}">
                <a16:creationId xmlns:a16="http://schemas.microsoft.com/office/drawing/2014/main" id="{8A52D6A2-07D0-4046-BA67-59BD9F71BFA8}"/>
              </a:ext>
            </a:extLst>
          </p:cNvPr>
          <p:cNvSpPr txBox="1"/>
          <p:nvPr/>
        </p:nvSpPr>
        <p:spPr>
          <a:xfrm>
            <a:off x="10004963" y="2918816"/>
            <a:ext cx="2129157" cy="296614"/>
          </a:xfrm>
          <a:prstGeom prst="rect">
            <a:avLst/>
          </a:prstGeom>
          <a:noFill/>
        </p:spPr>
        <p:txBody>
          <a:bodyPr wrap="square" rtlCol="0">
            <a:spAutoFit/>
          </a:bodyPr>
          <a:lstStyle/>
          <a:p>
            <a:r>
              <a:rPr lang="en-IN" dirty="0"/>
              <a:t>Image Processing</a:t>
            </a:r>
          </a:p>
        </p:txBody>
      </p:sp>
    </p:spTree>
    <p:extLst>
      <p:ext uri="{BB962C8B-B14F-4D97-AF65-F5344CB8AC3E}">
        <p14:creationId xmlns:p14="http://schemas.microsoft.com/office/powerpoint/2010/main" val="31872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randombar(horizontal)">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left)">
                                      <p:cBhvr>
                                        <p:cTn id="17" dur="500"/>
                                        <p:tgtEl>
                                          <p:spTgt spid="11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500"/>
                                        <p:tgtEl>
                                          <p:spTgt spid="1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fade">
                                      <p:cBhvr>
                                        <p:cTn id="29" dur="500"/>
                                        <p:tgtEl>
                                          <p:spTgt spid="120"/>
                                        </p:tgtEl>
                                      </p:cBhvr>
                                    </p:animEffect>
                                  </p:childTnLst>
                                </p:cTn>
                              </p:par>
                              <p:par>
                                <p:cTn id="30" presetID="10" presetClass="entr" presetSubtype="0" fill="hold"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10"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500"/>
                                        <p:tgtEl>
                                          <p:spTgt spid="1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wipe(left)">
                                      <p:cBhvr>
                                        <p:cTn id="40" dur="500"/>
                                        <p:tgtEl>
                                          <p:spTgt spid="12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fad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wipe(left)">
                                      <p:cBhvr>
                                        <p:cTn id="57" dur="500"/>
                                        <p:tgtEl>
                                          <p:spTgt spid="13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wipe(left)">
                                      <p:cBhvr>
                                        <p:cTn id="60" dur="500"/>
                                        <p:tgtEl>
                                          <p:spTgt spid="137"/>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fade">
                                      <p:cBhvr>
                                        <p:cTn id="69" dur="500"/>
                                        <p:tgtEl>
                                          <p:spTgt spid="13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56"/>
                                        </p:tgtEl>
                                        <p:attrNameLst>
                                          <p:attrName>style.visibility</p:attrName>
                                        </p:attrNameLst>
                                      </p:cBhvr>
                                      <p:to>
                                        <p:strVal val="visible"/>
                                      </p:to>
                                    </p:set>
                                    <p:animEffect transition="in" filter="wipe(right)">
                                      <p:cBhvr>
                                        <p:cTn id="74" dur="500"/>
                                        <p:tgtEl>
                                          <p:spTgt spid="1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fade">
                                      <p:cBhvr>
                                        <p:cTn id="80" dur="500"/>
                                        <p:tgtEl>
                                          <p:spTgt spid="15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25"/>
                                        </p:tgtEl>
                                        <p:attrNameLst>
                                          <p:attrName>style.visibility</p:attrName>
                                        </p:attrNameLst>
                                      </p:cBhvr>
                                      <p:to>
                                        <p:strVal val="visible"/>
                                      </p:to>
                                    </p:set>
                                    <p:animEffect transition="in" filter="wipe(right)">
                                      <p:cBhvr>
                                        <p:cTn id="85" dur="500"/>
                                        <p:tgtEl>
                                          <p:spTgt spid="12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fade">
                                      <p:cBhvr>
                                        <p:cTn id="90" dur="500"/>
                                        <p:tgtEl>
                                          <p:spTgt spid="1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6"/>
                                        </p:tgtEl>
                                        <p:attrNameLst>
                                          <p:attrName>style.visibility</p:attrName>
                                        </p:attrNameLst>
                                      </p:cBhvr>
                                      <p:to>
                                        <p:strVal val="visible"/>
                                      </p:to>
                                    </p:set>
                                    <p:animEffect transition="in" filter="fade">
                                      <p:cBhvr>
                                        <p:cTn id="93" dur="500"/>
                                        <p:tgtEl>
                                          <p:spTgt spid="12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29"/>
                                        </p:tgtEl>
                                        <p:attrNameLst>
                                          <p:attrName>style.visibility</p:attrName>
                                        </p:attrNameLst>
                                      </p:cBhvr>
                                      <p:to>
                                        <p:strVal val="visible"/>
                                      </p:to>
                                    </p:set>
                                    <p:animEffect transition="in" filter="fade">
                                      <p:cBhvr>
                                        <p:cTn id="98" dur="500"/>
                                        <p:tgtEl>
                                          <p:spTgt spid="129"/>
                                        </p:tgtEl>
                                      </p:cBhvr>
                                    </p:animEffect>
                                  </p:childTnLst>
                                </p:cTn>
                              </p:par>
                              <p:par>
                                <p:cTn id="99" presetID="10" presetClass="entr" presetSubtype="0" fill="hold" nodeType="with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nodeType="clickEffect">
                                  <p:stCondLst>
                                    <p:cond delay="0"/>
                                  </p:stCondLst>
                                  <p:childTnLst>
                                    <p:set>
                                      <p:cBhvr>
                                        <p:cTn id="105" dur="1" fill="hold">
                                          <p:stCondLst>
                                            <p:cond delay="0"/>
                                          </p:stCondLst>
                                        </p:cTn>
                                        <p:tgtEl>
                                          <p:spTgt spid="130"/>
                                        </p:tgtEl>
                                        <p:attrNameLst>
                                          <p:attrName>style.visibility</p:attrName>
                                        </p:attrNameLst>
                                      </p:cBhvr>
                                      <p:to>
                                        <p:strVal val="visible"/>
                                      </p:to>
                                    </p:set>
                                    <p:animEffect transition="in" filter="wipe(right)">
                                      <p:cBhvr>
                                        <p:cTn id="106" dur="500"/>
                                        <p:tgtEl>
                                          <p:spTgt spid="13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32"/>
                                        </p:tgtEl>
                                        <p:attrNameLst>
                                          <p:attrName>style.visibility</p:attrName>
                                        </p:attrNameLst>
                                      </p:cBhvr>
                                      <p:to>
                                        <p:strVal val="visible"/>
                                      </p:to>
                                    </p:set>
                                    <p:animEffect transition="in" filter="fade">
                                      <p:cBhvr>
                                        <p:cTn id="111" dur="500"/>
                                        <p:tgtEl>
                                          <p:spTgt spid="13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fade">
                                      <p:cBhvr>
                                        <p:cTn id="114" dur="500"/>
                                        <p:tgtEl>
                                          <p:spTgt spid="13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fade">
                                      <p:cBhvr>
                                        <p:cTn id="119" dur="500"/>
                                        <p:tgtEl>
                                          <p:spTgt spid="13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500"/>
                                        <p:tgtEl>
                                          <p:spTgt spid="1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fade">
                                      <p:cBhvr>
                                        <p:cTn id="125" dur="500"/>
                                        <p:tgtEl>
                                          <p:spTgt spid="15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4"/>
                                        </p:tgtEl>
                                        <p:attrNameLst>
                                          <p:attrName>style.visibility</p:attrName>
                                        </p:attrNameLst>
                                      </p:cBhvr>
                                      <p:to>
                                        <p:strVal val="visible"/>
                                      </p:to>
                                    </p:set>
                                    <p:animEffect transition="in" filter="fade">
                                      <p:cBhvr>
                                        <p:cTn id="128" dur="500"/>
                                        <p:tgtEl>
                                          <p:spTgt spid="15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2"/>
                                        </p:tgtEl>
                                        <p:attrNameLst>
                                          <p:attrName>style.visibility</p:attrName>
                                        </p:attrNameLst>
                                      </p:cBhvr>
                                      <p:to>
                                        <p:strVal val="visible"/>
                                      </p:to>
                                    </p:set>
                                    <p:animEffect transition="in" filter="fade">
                                      <p:cBhvr>
                                        <p:cTn id="131" dur="500"/>
                                        <p:tgtEl>
                                          <p:spTgt spid="15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53"/>
                                        </p:tgtEl>
                                        <p:attrNameLst>
                                          <p:attrName>style.visibility</p:attrName>
                                        </p:attrNameLst>
                                      </p:cBhvr>
                                      <p:to>
                                        <p:strVal val="visible"/>
                                      </p:to>
                                    </p:set>
                                    <p:animEffect transition="in" filter="fade">
                                      <p:cBhvr>
                                        <p:cTn id="134" dur="500"/>
                                        <p:tgtEl>
                                          <p:spTgt spid="153"/>
                                        </p:tgtEl>
                                      </p:cBhvr>
                                    </p:animEffect>
                                  </p:childTnLst>
                                </p:cTn>
                              </p:par>
                              <p:par>
                                <p:cTn id="135" presetID="10" presetClass="entr" presetSubtype="0" fill="hold" nodeType="withEffect">
                                  <p:stCondLst>
                                    <p:cond delay="0"/>
                                  </p:stCondLst>
                                  <p:childTnLst>
                                    <p:set>
                                      <p:cBhvr>
                                        <p:cTn id="136" dur="1" fill="hold">
                                          <p:stCondLst>
                                            <p:cond delay="0"/>
                                          </p:stCondLst>
                                        </p:cTn>
                                        <p:tgtEl>
                                          <p:spTgt spid="151"/>
                                        </p:tgtEl>
                                        <p:attrNameLst>
                                          <p:attrName>style.visibility</p:attrName>
                                        </p:attrNameLst>
                                      </p:cBhvr>
                                      <p:to>
                                        <p:strVal val="visible"/>
                                      </p:to>
                                    </p:set>
                                    <p:animEffect transition="in" filter="fade">
                                      <p:cBhvr>
                                        <p:cTn id="137" dur="500"/>
                                        <p:tgtEl>
                                          <p:spTgt spid="151"/>
                                        </p:tgtEl>
                                      </p:cBhvr>
                                    </p:animEffect>
                                  </p:childTnLst>
                                </p:cTn>
                              </p:par>
                              <p:par>
                                <p:cTn id="138" presetID="10" presetClass="entr" presetSubtype="0" fill="hold" nodeType="withEffect">
                                  <p:stCondLst>
                                    <p:cond delay="0"/>
                                  </p:stCondLst>
                                  <p:childTnLst>
                                    <p:set>
                                      <p:cBhvr>
                                        <p:cTn id="139" dur="1" fill="hold">
                                          <p:stCondLst>
                                            <p:cond delay="0"/>
                                          </p:stCondLst>
                                        </p:cTn>
                                        <p:tgtEl>
                                          <p:spTgt spid="150"/>
                                        </p:tgtEl>
                                        <p:attrNameLst>
                                          <p:attrName>style.visibility</p:attrName>
                                        </p:attrNameLst>
                                      </p:cBhvr>
                                      <p:to>
                                        <p:strVal val="visible"/>
                                      </p:to>
                                    </p:set>
                                    <p:animEffect transition="in" filter="fade">
                                      <p:cBhvr>
                                        <p:cTn id="140" dur="500"/>
                                        <p:tgtEl>
                                          <p:spTgt spid="150"/>
                                        </p:tgtEl>
                                      </p:cBhvr>
                                    </p:animEffect>
                                  </p:childTnLst>
                                </p:cTn>
                              </p:par>
                              <p:par>
                                <p:cTn id="141" presetID="10" presetClass="entr" presetSubtype="0" fill="hold" nodeType="withEffect">
                                  <p:stCondLst>
                                    <p:cond delay="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5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5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40"/>
                                        </p:tgtEl>
                                        <p:attrNameLst>
                                          <p:attrName>style.visibility</p:attrName>
                                        </p:attrNameLst>
                                      </p:cBhvr>
                                      <p:to>
                                        <p:strVal val="visible"/>
                                      </p:to>
                                    </p:set>
                                    <p:animEffect transition="in" filter="wipe(down)">
                                      <p:cBhvr>
                                        <p:cTn id="151" dur="500"/>
                                        <p:tgtEl>
                                          <p:spTgt spid="14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141"/>
                                        </p:tgtEl>
                                        <p:attrNameLst>
                                          <p:attrName>style.visibility</p:attrName>
                                        </p:attrNameLst>
                                      </p:cBhvr>
                                      <p:to>
                                        <p:strVal val="visible"/>
                                      </p:to>
                                    </p:set>
                                    <p:animEffect transition="in" filter="fade">
                                      <p:cBhvr>
                                        <p:cTn id="156" dur="500"/>
                                        <p:tgtEl>
                                          <p:spTgt spid="14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2"/>
                                        </p:tgtEl>
                                        <p:attrNameLst>
                                          <p:attrName>style.visibility</p:attrName>
                                        </p:attrNameLst>
                                      </p:cBhvr>
                                      <p:to>
                                        <p:strVal val="visible"/>
                                      </p:to>
                                    </p:set>
                                    <p:animEffect transition="in" filter="fade">
                                      <p:cBhvr>
                                        <p:cTn id="159" dur="500"/>
                                        <p:tgtEl>
                                          <p:spTgt spid="142"/>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143"/>
                                        </p:tgtEl>
                                        <p:attrNameLst>
                                          <p:attrName>style.visibility</p:attrName>
                                        </p:attrNameLst>
                                      </p:cBhvr>
                                      <p:to>
                                        <p:strVal val="visible"/>
                                      </p:to>
                                    </p:set>
                                    <p:animEffect transition="in" filter="wipe(right)">
                                      <p:cBhvr>
                                        <p:cTn id="164" dur="500"/>
                                        <p:tgtEl>
                                          <p:spTgt spid="143"/>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13"/>
                                        </p:tgtEl>
                                        <p:attrNameLst>
                                          <p:attrName>style.visibility</p:attrName>
                                        </p:attrNameLst>
                                      </p:cBhvr>
                                      <p:to>
                                        <p:strVal val="visible"/>
                                      </p:to>
                                    </p:set>
                                    <p:animEffect transition="in" filter="fade">
                                      <p:cBhvr>
                                        <p:cTn id="167" dur="500"/>
                                        <p:tgtEl>
                                          <p:spTgt spid="113"/>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47"/>
                                        </p:tgtEl>
                                        <p:attrNameLst>
                                          <p:attrName>style.visibility</p:attrName>
                                        </p:attrNameLst>
                                      </p:cBhvr>
                                      <p:to>
                                        <p:strVal val="visible"/>
                                      </p:to>
                                    </p:set>
                                    <p:animEffect transition="in" filter="fade">
                                      <p:cBhvr>
                                        <p:cTn id="170" dur="500"/>
                                        <p:tgtEl>
                                          <p:spTgt spid="147"/>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46"/>
                                        </p:tgtEl>
                                        <p:attrNameLst>
                                          <p:attrName>style.visibility</p:attrName>
                                        </p:attrNameLst>
                                      </p:cBhvr>
                                      <p:to>
                                        <p:strVal val="visible"/>
                                      </p:to>
                                    </p:set>
                                    <p:animEffect transition="in" filter="fade">
                                      <p:cBhvr>
                                        <p:cTn id="173" dur="500"/>
                                        <p:tgtEl>
                                          <p:spTgt spid="146"/>
                                        </p:tgtEl>
                                      </p:cBhvr>
                                    </p:animEffect>
                                  </p:childTnLst>
                                </p:cTn>
                              </p:par>
                              <p:par>
                                <p:cTn id="174" presetID="10" presetClass="entr" presetSubtype="0" fill="hold" nodeType="withEffect">
                                  <p:stCondLst>
                                    <p:cond delay="0"/>
                                  </p:stCondLst>
                                  <p:childTnLst>
                                    <p:set>
                                      <p:cBhvr>
                                        <p:cTn id="175" dur="1" fill="hold">
                                          <p:stCondLst>
                                            <p:cond delay="0"/>
                                          </p:stCondLst>
                                        </p:cTn>
                                        <p:tgtEl>
                                          <p:spTgt spid="145"/>
                                        </p:tgtEl>
                                        <p:attrNameLst>
                                          <p:attrName>style.visibility</p:attrName>
                                        </p:attrNameLst>
                                      </p:cBhvr>
                                      <p:to>
                                        <p:strVal val="visible"/>
                                      </p:to>
                                    </p:set>
                                    <p:animEffect transition="in" filter="fade">
                                      <p:cBhvr>
                                        <p:cTn id="176" dur="500"/>
                                        <p:tgtEl>
                                          <p:spTgt spid="145"/>
                                        </p:tgtEl>
                                      </p:cBhvr>
                                    </p:animEffect>
                                  </p:childTnLst>
                                </p:cTn>
                              </p:par>
                              <p:par>
                                <p:cTn id="177" presetID="10" presetClass="entr" presetSubtype="0" fill="hold" nodeType="withEffect">
                                  <p:stCondLst>
                                    <p:cond delay="0"/>
                                  </p:stCondLst>
                                  <p:childTnLst>
                                    <p:set>
                                      <p:cBhvr>
                                        <p:cTn id="178" dur="1" fill="hold">
                                          <p:stCondLst>
                                            <p:cond delay="0"/>
                                          </p:stCondLst>
                                        </p:cTn>
                                        <p:tgtEl>
                                          <p:spTgt spid="144"/>
                                        </p:tgtEl>
                                        <p:attrNameLst>
                                          <p:attrName>style.visibility</p:attrName>
                                        </p:attrNameLst>
                                      </p:cBhvr>
                                      <p:to>
                                        <p:strVal val="visible"/>
                                      </p:to>
                                    </p:set>
                                    <p:animEffect transition="in" filter="fade">
                                      <p:cBhvr>
                                        <p:cTn id="17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p:bldP spid="120" grpId="0"/>
      <p:bldP spid="124" grpId="0"/>
      <p:bldP spid="126" grpId="0" animBg="1"/>
      <p:bldP spid="127" grpId="0"/>
      <p:bldP spid="129" grpId="0"/>
      <p:bldP spid="131" grpId="0" animBg="1"/>
      <p:bldP spid="132" grpId="0"/>
      <p:bldP spid="134" grpId="0"/>
      <p:bldP spid="136" grpId="0" animBg="1"/>
      <p:bldP spid="137" grpId="0"/>
      <p:bldP spid="139" grpId="0"/>
      <p:bldP spid="141" grpId="0" animBg="1"/>
      <p:bldP spid="142" grpId="0"/>
      <p:bldP spid="146" grpId="0"/>
      <p:bldP spid="147" grpId="0"/>
      <p:bldP spid="152" grpId="0"/>
      <p:bldP spid="153" grpId="0"/>
      <p:bldP spid="154" grpId="0"/>
      <p:bldP spid="155" grpId="0"/>
      <p:bldP spid="157" grpId="0"/>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Machine Learning</a:t>
            </a:r>
          </a:p>
        </p:txBody>
      </p:sp>
      <p:sp>
        <p:nvSpPr>
          <p:cNvPr id="4" name="Content Placeholder 5"/>
          <p:cNvSpPr>
            <a:spLocks noGrp="1"/>
          </p:cNvSpPr>
          <p:nvPr>
            <p:ph idx="1"/>
          </p:nvPr>
        </p:nvSpPr>
        <p:spPr>
          <a:xfrm>
            <a:off x="716500" y="1613580"/>
            <a:ext cx="11010901" cy="1184275"/>
          </a:xfrm>
        </p:spPr>
        <p:txBody>
          <a:bodyPr>
            <a:noAutofit/>
          </a:bodyPr>
          <a:lstStyle/>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Machine learning involves computers discovering how they can perform tasks without being explicitly programmed to do so</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grpSp>
        <p:nvGrpSpPr>
          <p:cNvPr id="14" name="Group 13">
            <a:extLst>
              <a:ext uri="{FF2B5EF4-FFF2-40B4-BE49-F238E27FC236}">
                <a16:creationId xmlns:a16="http://schemas.microsoft.com/office/drawing/2014/main" id="{EA4AB43D-C0AC-46DD-AD61-E82DEA08B4E8}"/>
              </a:ext>
            </a:extLst>
          </p:cNvPr>
          <p:cNvGrpSpPr/>
          <p:nvPr/>
        </p:nvGrpSpPr>
        <p:grpSpPr>
          <a:xfrm>
            <a:off x="1712581" y="3848101"/>
            <a:ext cx="4383419" cy="1224547"/>
            <a:chOff x="1065320" y="3096828"/>
            <a:chExt cx="4383419" cy="1224547"/>
          </a:xfrm>
        </p:grpSpPr>
        <p:sp>
          <p:nvSpPr>
            <p:cNvPr id="15" name="Rectangle: Rounded Corners 14">
              <a:extLst>
                <a:ext uri="{FF2B5EF4-FFF2-40B4-BE49-F238E27FC236}">
                  <a16:creationId xmlns:a16="http://schemas.microsoft.com/office/drawing/2014/main" id="{25E4736A-1FB8-4BA9-AB15-664145FF8DA5}"/>
                </a:ext>
              </a:extLst>
            </p:cNvPr>
            <p:cNvSpPr/>
            <p:nvPr/>
          </p:nvSpPr>
          <p:spPr>
            <a:xfrm>
              <a:off x="2246050" y="3258105"/>
              <a:ext cx="1136342" cy="9144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6B4D2354-4877-440F-9742-C6AE2FED7E17}"/>
                </a:ext>
              </a:extLst>
            </p:cNvPr>
            <p:cNvCxnSpPr/>
            <p:nvPr/>
          </p:nvCxnSpPr>
          <p:spPr>
            <a:xfrm>
              <a:off x="1065320" y="3524435"/>
              <a:ext cx="118073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0CE94DB-20CD-42DE-A4D3-1A76803A17DD}"/>
                </a:ext>
              </a:extLst>
            </p:cNvPr>
            <p:cNvCxnSpPr/>
            <p:nvPr/>
          </p:nvCxnSpPr>
          <p:spPr>
            <a:xfrm>
              <a:off x="1065320" y="3952043"/>
              <a:ext cx="118073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5D08C8C-5850-4BF0-B3C1-D9804DB4328D}"/>
                </a:ext>
              </a:extLst>
            </p:cNvPr>
            <p:cNvCxnSpPr>
              <a:cxnSpLocks/>
            </p:cNvCxnSpPr>
            <p:nvPr/>
          </p:nvCxnSpPr>
          <p:spPr>
            <a:xfrm>
              <a:off x="3382392" y="3756734"/>
              <a:ext cx="568171"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FAF0B37-B8C5-4180-A7EC-5019BA223E17}"/>
                </a:ext>
              </a:extLst>
            </p:cNvPr>
            <p:cNvSpPr txBox="1"/>
            <p:nvPr/>
          </p:nvSpPr>
          <p:spPr>
            <a:xfrm>
              <a:off x="1065320" y="3096828"/>
              <a:ext cx="1526958" cy="369332"/>
            </a:xfrm>
            <a:prstGeom prst="rect">
              <a:avLst/>
            </a:prstGeom>
            <a:noFill/>
          </p:spPr>
          <p:txBody>
            <a:bodyPr wrap="square" rtlCol="0">
              <a:spAutoFit/>
            </a:bodyPr>
            <a:lstStyle/>
            <a:p>
              <a:r>
                <a:rPr lang="en-IN" dirty="0"/>
                <a:t>Input Data</a:t>
              </a:r>
            </a:p>
          </p:txBody>
        </p:sp>
        <p:sp>
          <p:nvSpPr>
            <p:cNvPr id="20" name="TextBox 19">
              <a:extLst>
                <a:ext uri="{FF2B5EF4-FFF2-40B4-BE49-F238E27FC236}">
                  <a16:creationId xmlns:a16="http://schemas.microsoft.com/office/drawing/2014/main" id="{F6B16A54-DA87-449E-880E-FD92703E606F}"/>
                </a:ext>
              </a:extLst>
            </p:cNvPr>
            <p:cNvSpPr txBox="1"/>
            <p:nvPr/>
          </p:nvSpPr>
          <p:spPr>
            <a:xfrm>
              <a:off x="1287263" y="3952043"/>
              <a:ext cx="1526958" cy="369332"/>
            </a:xfrm>
            <a:prstGeom prst="rect">
              <a:avLst/>
            </a:prstGeom>
            <a:noFill/>
          </p:spPr>
          <p:txBody>
            <a:bodyPr wrap="square" rtlCol="0">
              <a:spAutoFit/>
            </a:bodyPr>
            <a:lstStyle/>
            <a:p>
              <a:r>
                <a:rPr lang="en-IN" dirty="0"/>
                <a:t>Logic</a:t>
              </a:r>
            </a:p>
          </p:txBody>
        </p:sp>
        <p:sp>
          <p:nvSpPr>
            <p:cNvPr id="21" name="TextBox 20">
              <a:extLst>
                <a:ext uri="{FF2B5EF4-FFF2-40B4-BE49-F238E27FC236}">
                  <a16:creationId xmlns:a16="http://schemas.microsoft.com/office/drawing/2014/main" id="{14606CD8-CCEE-41E5-A4BA-42310F310B3F}"/>
                </a:ext>
              </a:extLst>
            </p:cNvPr>
            <p:cNvSpPr txBox="1"/>
            <p:nvPr/>
          </p:nvSpPr>
          <p:spPr>
            <a:xfrm>
              <a:off x="3921781" y="3570589"/>
              <a:ext cx="1526958" cy="369332"/>
            </a:xfrm>
            <a:prstGeom prst="rect">
              <a:avLst/>
            </a:prstGeom>
            <a:noFill/>
          </p:spPr>
          <p:txBody>
            <a:bodyPr wrap="square" rtlCol="0">
              <a:spAutoFit/>
            </a:bodyPr>
            <a:lstStyle/>
            <a:p>
              <a:r>
                <a:rPr lang="en-IN" dirty="0"/>
                <a:t>Output Data</a:t>
              </a:r>
            </a:p>
          </p:txBody>
        </p:sp>
      </p:grpSp>
      <p:grpSp>
        <p:nvGrpSpPr>
          <p:cNvPr id="22" name="Group 21">
            <a:extLst>
              <a:ext uri="{FF2B5EF4-FFF2-40B4-BE49-F238E27FC236}">
                <a16:creationId xmlns:a16="http://schemas.microsoft.com/office/drawing/2014/main" id="{0EB54A6E-C9F6-4EFD-AB93-7A9BA990453A}"/>
              </a:ext>
            </a:extLst>
          </p:cNvPr>
          <p:cNvGrpSpPr/>
          <p:nvPr/>
        </p:nvGrpSpPr>
        <p:grpSpPr>
          <a:xfrm>
            <a:off x="7229388" y="3869555"/>
            <a:ext cx="4498013" cy="1273945"/>
            <a:chOff x="7229388" y="3096828"/>
            <a:chExt cx="4498013" cy="1273945"/>
          </a:xfrm>
        </p:grpSpPr>
        <p:sp>
          <p:nvSpPr>
            <p:cNvPr id="23" name="Rectangle: Rounded Corners 22">
              <a:extLst>
                <a:ext uri="{FF2B5EF4-FFF2-40B4-BE49-F238E27FC236}">
                  <a16:creationId xmlns:a16="http://schemas.microsoft.com/office/drawing/2014/main" id="{53761039-2DA2-42B7-8825-AD9291069A26}"/>
                </a:ext>
              </a:extLst>
            </p:cNvPr>
            <p:cNvSpPr/>
            <p:nvPr/>
          </p:nvSpPr>
          <p:spPr>
            <a:xfrm>
              <a:off x="8461765" y="3258105"/>
              <a:ext cx="1136342" cy="9144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4" name="Straight Arrow Connector 23">
              <a:extLst>
                <a:ext uri="{FF2B5EF4-FFF2-40B4-BE49-F238E27FC236}">
                  <a16:creationId xmlns:a16="http://schemas.microsoft.com/office/drawing/2014/main" id="{A105B05C-80C5-4335-8E7D-0190C59A7525}"/>
                </a:ext>
              </a:extLst>
            </p:cNvPr>
            <p:cNvCxnSpPr/>
            <p:nvPr/>
          </p:nvCxnSpPr>
          <p:spPr>
            <a:xfrm>
              <a:off x="7281035" y="3524435"/>
              <a:ext cx="118073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F29EB4F-45D2-41BC-9DA9-439CBB4946A7}"/>
                </a:ext>
              </a:extLst>
            </p:cNvPr>
            <p:cNvCxnSpPr/>
            <p:nvPr/>
          </p:nvCxnSpPr>
          <p:spPr>
            <a:xfrm>
              <a:off x="7281035" y="3952043"/>
              <a:ext cx="118073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B0E8499-F9C2-4115-A743-E4A682C13C47}"/>
                </a:ext>
              </a:extLst>
            </p:cNvPr>
            <p:cNvCxnSpPr>
              <a:cxnSpLocks/>
            </p:cNvCxnSpPr>
            <p:nvPr/>
          </p:nvCxnSpPr>
          <p:spPr>
            <a:xfrm>
              <a:off x="9598107" y="3756734"/>
              <a:ext cx="60233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7FDBB582-70D6-4D7A-BA4F-ED35485BEA13}"/>
                </a:ext>
              </a:extLst>
            </p:cNvPr>
            <p:cNvSpPr txBox="1"/>
            <p:nvPr/>
          </p:nvSpPr>
          <p:spPr>
            <a:xfrm>
              <a:off x="7281035" y="3096828"/>
              <a:ext cx="1526958" cy="369332"/>
            </a:xfrm>
            <a:prstGeom prst="rect">
              <a:avLst/>
            </a:prstGeom>
            <a:noFill/>
          </p:spPr>
          <p:txBody>
            <a:bodyPr wrap="square" rtlCol="0">
              <a:spAutoFit/>
            </a:bodyPr>
            <a:lstStyle/>
            <a:p>
              <a:r>
                <a:rPr lang="en-IN" dirty="0"/>
                <a:t>Input Data</a:t>
              </a:r>
            </a:p>
          </p:txBody>
        </p:sp>
        <p:sp>
          <p:nvSpPr>
            <p:cNvPr id="28" name="TextBox 27">
              <a:extLst>
                <a:ext uri="{FF2B5EF4-FFF2-40B4-BE49-F238E27FC236}">
                  <a16:creationId xmlns:a16="http://schemas.microsoft.com/office/drawing/2014/main" id="{881FAAD4-4FE1-459D-B862-7630BE955D32}"/>
                </a:ext>
              </a:extLst>
            </p:cNvPr>
            <p:cNvSpPr txBox="1"/>
            <p:nvPr/>
          </p:nvSpPr>
          <p:spPr>
            <a:xfrm>
              <a:off x="10200443" y="3570589"/>
              <a:ext cx="1526958" cy="369332"/>
            </a:xfrm>
            <a:prstGeom prst="rect">
              <a:avLst/>
            </a:prstGeom>
            <a:noFill/>
          </p:spPr>
          <p:txBody>
            <a:bodyPr wrap="square" rtlCol="0">
              <a:spAutoFit/>
            </a:bodyPr>
            <a:lstStyle/>
            <a:p>
              <a:r>
                <a:rPr lang="en-IN" dirty="0"/>
                <a:t>Logic</a:t>
              </a:r>
            </a:p>
          </p:txBody>
        </p:sp>
        <p:sp>
          <p:nvSpPr>
            <p:cNvPr id="29" name="TextBox 28">
              <a:extLst>
                <a:ext uri="{FF2B5EF4-FFF2-40B4-BE49-F238E27FC236}">
                  <a16:creationId xmlns:a16="http://schemas.microsoft.com/office/drawing/2014/main" id="{C3CDD435-44DD-41D7-8AF9-5C35348FB2D2}"/>
                </a:ext>
              </a:extLst>
            </p:cNvPr>
            <p:cNvSpPr txBox="1"/>
            <p:nvPr/>
          </p:nvSpPr>
          <p:spPr>
            <a:xfrm>
              <a:off x="7229388" y="4001441"/>
              <a:ext cx="1526958" cy="369332"/>
            </a:xfrm>
            <a:prstGeom prst="rect">
              <a:avLst/>
            </a:prstGeom>
            <a:noFill/>
          </p:spPr>
          <p:txBody>
            <a:bodyPr wrap="square" rtlCol="0">
              <a:spAutoFit/>
            </a:bodyPr>
            <a:lstStyle/>
            <a:p>
              <a:r>
                <a:rPr lang="en-IN" dirty="0"/>
                <a:t>Output Data</a:t>
              </a:r>
            </a:p>
          </p:txBody>
        </p:sp>
      </p:grpSp>
      <p:sp>
        <p:nvSpPr>
          <p:cNvPr id="30" name="TextBox 29">
            <a:extLst>
              <a:ext uri="{FF2B5EF4-FFF2-40B4-BE49-F238E27FC236}">
                <a16:creationId xmlns:a16="http://schemas.microsoft.com/office/drawing/2014/main" id="{394AA98E-A67F-473A-A4EB-3FE529B43158}"/>
              </a:ext>
            </a:extLst>
          </p:cNvPr>
          <p:cNvSpPr txBox="1"/>
          <p:nvPr/>
        </p:nvSpPr>
        <p:spPr>
          <a:xfrm>
            <a:off x="2169782" y="5516794"/>
            <a:ext cx="2583399" cy="369332"/>
          </a:xfrm>
          <a:prstGeom prst="rect">
            <a:avLst/>
          </a:prstGeom>
          <a:noFill/>
        </p:spPr>
        <p:txBody>
          <a:bodyPr wrap="square" rtlCol="0">
            <a:spAutoFit/>
          </a:bodyPr>
          <a:lstStyle/>
          <a:p>
            <a:pPr algn="ctr"/>
            <a:r>
              <a:rPr lang="en-IN" dirty="0"/>
              <a:t>Traditional Programming</a:t>
            </a:r>
          </a:p>
        </p:txBody>
      </p:sp>
      <p:sp>
        <p:nvSpPr>
          <p:cNvPr id="31" name="TextBox 30">
            <a:extLst>
              <a:ext uri="{FF2B5EF4-FFF2-40B4-BE49-F238E27FC236}">
                <a16:creationId xmlns:a16="http://schemas.microsoft.com/office/drawing/2014/main" id="{B4993B4A-9912-49FD-958B-D58C8FB933A0}"/>
              </a:ext>
            </a:extLst>
          </p:cNvPr>
          <p:cNvSpPr txBox="1"/>
          <p:nvPr/>
        </p:nvSpPr>
        <p:spPr>
          <a:xfrm>
            <a:off x="7738236" y="5516794"/>
            <a:ext cx="2583399" cy="369332"/>
          </a:xfrm>
          <a:prstGeom prst="rect">
            <a:avLst/>
          </a:prstGeom>
          <a:noFill/>
        </p:spPr>
        <p:txBody>
          <a:bodyPr wrap="square" rtlCol="0">
            <a:spAutoFit/>
          </a:bodyPr>
          <a:lstStyle/>
          <a:p>
            <a:pPr algn="ctr"/>
            <a:r>
              <a:rPr lang="en-IN" dirty="0"/>
              <a:t>Machine Learning</a:t>
            </a:r>
          </a:p>
        </p:txBody>
      </p:sp>
    </p:spTree>
    <p:extLst>
      <p:ext uri="{BB962C8B-B14F-4D97-AF65-F5344CB8AC3E}">
        <p14:creationId xmlns:p14="http://schemas.microsoft.com/office/powerpoint/2010/main" val="168880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28F378C-D87C-4945-9B70-999E81B587C0}"/>
              </a:ext>
            </a:extLst>
          </p:cNvPr>
          <p:cNvGraphicFramePr>
            <a:graphicFrameLocks noGrp="1"/>
          </p:cNvGraphicFramePr>
          <p:nvPr/>
        </p:nvGraphicFramePr>
        <p:xfrm>
          <a:off x="3467608" y="2155274"/>
          <a:ext cx="2256536" cy="2225040"/>
        </p:xfrm>
        <a:graphic>
          <a:graphicData uri="http://schemas.openxmlformats.org/drawingml/2006/table">
            <a:tbl>
              <a:tblPr firstRow="1" bandRow="1">
                <a:tableStyleId>{073A0DAA-6AF3-43AB-8588-CEC1D06C72B9}</a:tableStyleId>
              </a:tblPr>
              <a:tblGrid>
                <a:gridCol w="1114219">
                  <a:extLst>
                    <a:ext uri="{9D8B030D-6E8A-4147-A177-3AD203B41FA5}">
                      <a16:colId xmlns:a16="http://schemas.microsoft.com/office/drawing/2014/main" val="391786735"/>
                    </a:ext>
                  </a:extLst>
                </a:gridCol>
                <a:gridCol w="1142317">
                  <a:extLst>
                    <a:ext uri="{9D8B030D-6E8A-4147-A177-3AD203B41FA5}">
                      <a16:colId xmlns:a16="http://schemas.microsoft.com/office/drawing/2014/main" val="1264494518"/>
                    </a:ext>
                  </a:extLst>
                </a:gridCol>
              </a:tblGrid>
              <a:tr h="370840">
                <a:tc>
                  <a:txBody>
                    <a:bodyPr/>
                    <a:lstStyle/>
                    <a:p>
                      <a:r>
                        <a:rPr lang="en-IN" dirty="0"/>
                        <a:t>Input 1</a:t>
                      </a:r>
                    </a:p>
                  </a:txBody>
                  <a:tcPr anchor="ctr"/>
                </a:tc>
                <a:tc>
                  <a:txBody>
                    <a:bodyPr/>
                    <a:lstStyle/>
                    <a:p>
                      <a:r>
                        <a:rPr lang="en-IN" dirty="0"/>
                        <a:t>Input 2</a:t>
                      </a:r>
                    </a:p>
                  </a:txBody>
                  <a:tcPr anchor="ctr"/>
                </a:tc>
                <a:extLst>
                  <a:ext uri="{0D108BD9-81ED-4DB2-BD59-A6C34878D82A}">
                    <a16:rowId xmlns:a16="http://schemas.microsoft.com/office/drawing/2014/main" val="189660823"/>
                  </a:ext>
                </a:extLst>
              </a:tr>
              <a:tr h="370840">
                <a:tc>
                  <a:txBody>
                    <a:bodyPr/>
                    <a:lstStyle/>
                    <a:p>
                      <a:pPr algn="ctr"/>
                      <a:r>
                        <a:rPr lang="en-IN" dirty="0"/>
                        <a:t>2</a:t>
                      </a:r>
                    </a:p>
                  </a:txBody>
                  <a:tcPr anchor="ctr"/>
                </a:tc>
                <a:tc>
                  <a:txBody>
                    <a:bodyPr/>
                    <a:lstStyle/>
                    <a:p>
                      <a:pPr algn="ctr"/>
                      <a:r>
                        <a:rPr lang="en-IN" dirty="0"/>
                        <a:t>3</a:t>
                      </a:r>
                    </a:p>
                  </a:txBody>
                  <a:tcPr anchor="ctr"/>
                </a:tc>
                <a:extLst>
                  <a:ext uri="{0D108BD9-81ED-4DB2-BD59-A6C34878D82A}">
                    <a16:rowId xmlns:a16="http://schemas.microsoft.com/office/drawing/2014/main" val="3927343647"/>
                  </a:ext>
                </a:extLst>
              </a:tr>
              <a:tr h="370840">
                <a:tc>
                  <a:txBody>
                    <a:bodyPr/>
                    <a:lstStyle/>
                    <a:p>
                      <a:pPr algn="ctr"/>
                      <a:r>
                        <a:rPr lang="en-IN" dirty="0"/>
                        <a:t>3</a:t>
                      </a:r>
                    </a:p>
                  </a:txBody>
                  <a:tcPr anchor="ctr"/>
                </a:tc>
                <a:tc>
                  <a:txBody>
                    <a:bodyPr/>
                    <a:lstStyle/>
                    <a:p>
                      <a:pPr algn="ctr"/>
                      <a:r>
                        <a:rPr lang="en-IN" dirty="0"/>
                        <a:t>4</a:t>
                      </a:r>
                    </a:p>
                  </a:txBody>
                  <a:tcPr anchor="ctr"/>
                </a:tc>
                <a:extLst>
                  <a:ext uri="{0D108BD9-81ED-4DB2-BD59-A6C34878D82A}">
                    <a16:rowId xmlns:a16="http://schemas.microsoft.com/office/drawing/2014/main" val="295857697"/>
                  </a:ext>
                </a:extLst>
              </a:tr>
              <a:tr h="370840">
                <a:tc>
                  <a:txBody>
                    <a:bodyPr/>
                    <a:lstStyle/>
                    <a:p>
                      <a:pPr algn="ctr"/>
                      <a:r>
                        <a:rPr lang="en-IN" dirty="0"/>
                        <a:t>4</a:t>
                      </a:r>
                    </a:p>
                  </a:txBody>
                  <a:tcPr anchor="ctr"/>
                </a:tc>
                <a:tc>
                  <a:txBody>
                    <a:bodyPr/>
                    <a:lstStyle/>
                    <a:p>
                      <a:pPr algn="ctr"/>
                      <a:r>
                        <a:rPr lang="en-IN" dirty="0"/>
                        <a:t>5</a:t>
                      </a:r>
                    </a:p>
                  </a:txBody>
                  <a:tcPr anchor="ctr"/>
                </a:tc>
                <a:extLst>
                  <a:ext uri="{0D108BD9-81ED-4DB2-BD59-A6C34878D82A}">
                    <a16:rowId xmlns:a16="http://schemas.microsoft.com/office/drawing/2014/main" val="3267954389"/>
                  </a:ext>
                </a:extLst>
              </a:tr>
              <a:tr h="370840">
                <a:tc>
                  <a:txBody>
                    <a:bodyPr/>
                    <a:lstStyle/>
                    <a:p>
                      <a:pPr algn="ctr"/>
                      <a:r>
                        <a:rPr lang="en-IN" dirty="0"/>
                        <a:t>5</a:t>
                      </a:r>
                    </a:p>
                  </a:txBody>
                  <a:tcPr anchor="ctr"/>
                </a:tc>
                <a:tc>
                  <a:txBody>
                    <a:bodyPr/>
                    <a:lstStyle/>
                    <a:p>
                      <a:pPr algn="ctr"/>
                      <a:r>
                        <a:rPr lang="en-IN" dirty="0"/>
                        <a:t>6</a:t>
                      </a:r>
                    </a:p>
                  </a:txBody>
                  <a:tcPr anchor="ctr"/>
                </a:tc>
                <a:extLst>
                  <a:ext uri="{0D108BD9-81ED-4DB2-BD59-A6C34878D82A}">
                    <a16:rowId xmlns:a16="http://schemas.microsoft.com/office/drawing/2014/main" val="280344061"/>
                  </a:ext>
                </a:extLst>
              </a:tr>
              <a:tr h="370840">
                <a:tc>
                  <a:txBody>
                    <a:bodyPr/>
                    <a:lstStyle/>
                    <a:p>
                      <a:pPr algn="ctr"/>
                      <a:r>
                        <a:rPr lang="en-IN" dirty="0"/>
                        <a:t>6</a:t>
                      </a:r>
                    </a:p>
                  </a:txBody>
                  <a:tcPr anchor="ctr"/>
                </a:tc>
                <a:tc>
                  <a:txBody>
                    <a:bodyPr/>
                    <a:lstStyle/>
                    <a:p>
                      <a:pPr algn="ctr"/>
                      <a:r>
                        <a:rPr lang="en-IN" dirty="0"/>
                        <a:t>7</a:t>
                      </a:r>
                    </a:p>
                  </a:txBody>
                  <a:tcPr anchor="ctr"/>
                </a:tc>
                <a:extLst>
                  <a:ext uri="{0D108BD9-81ED-4DB2-BD59-A6C34878D82A}">
                    <a16:rowId xmlns:a16="http://schemas.microsoft.com/office/drawing/2014/main" val="3183880516"/>
                  </a:ext>
                </a:extLst>
              </a:tr>
            </a:tbl>
          </a:graphicData>
        </a:graphic>
      </p:graphicFrame>
      <p:graphicFrame>
        <p:nvGraphicFramePr>
          <p:cNvPr id="8" name="Table 7">
            <a:extLst>
              <a:ext uri="{FF2B5EF4-FFF2-40B4-BE49-F238E27FC236}">
                <a16:creationId xmlns:a16="http://schemas.microsoft.com/office/drawing/2014/main" id="{BB1ECCA7-B13F-4061-9569-67227730A5CD}"/>
              </a:ext>
            </a:extLst>
          </p:cNvPr>
          <p:cNvGraphicFramePr>
            <a:graphicFrameLocks noGrp="1"/>
          </p:cNvGraphicFramePr>
          <p:nvPr/>
        </p:nvGraphicFramePr>
        <p:xfrm>
          <a:off x="6461760" y="2155274"/>
          <a:ext cx="1142317" cy="2225040"/>
        </p:xfrm>
        <a:graphic>
          <a:graphicData uri="http://schemas.openxmlformats.org/drawingml/2006/table">
            <a:tbl>
              <a:tblPr firstRow="1" bandRow="1">
                <a:tableStyleId>{073A0DAA-6AF3-43AB-8588-CEC1D06C72B9}</a:tableStyleId>
              </a:tblPr>
              <a:tblGrid>
                <a:gridCol w="1142317">
                  <a:extLst>
                    <a:ext uri="{9D8B030D-6E8A-4147-A177-3AD203B41FA5}">
                      <a16:colId xmlns:a16="http://schemas.microsoft.com/office/drawing/2014/main" val="1404811593"/>
                    </a:ext>
                  </a:extLst>
                </a:gridCol>
              </a:tblGrid>
              <a:tr h="370840">
                <a:tc>
                  <a:txBody>
                    <a:bodyPr/>
                    <a:lstStyle/>
                    <a:p>
                      <a:r>
                        <a:rPr lang="en-IN" dirty="0"/>
                        <a:t>Output</a:t>
                      </a:r>
                    </a:p>
                  </a:txBody>
                  <a:tcPr/>
                </a:tc>
                <a:extLst>
                  <a:ext uri="{0D108BD9-81ED-4DB2-BD59-A6C34878D82A}">
                    <a16:rowId xmlns:a16="http://schemas.microsoft.com/office/drawing/2014/main" val="4230909951"/>
                  </a:ext>
                </a:extLst>
              </a:tr>
              <a:tr h="370840">
                <a:tc>
                  <a:txBody>
                    <a:bodyPr/>
                    <a:lstStyle/>
                    <a:p>
                      <a:pPr algn="ctr"/>
                      <a:r>
                        <a:rPr lang="en-IN" dirty="0"/>
                        <a:t>6</a:t>
                      </a:r>
                    </a:p>
                  </a:txBody>
                  <a:tcPr anchor="ctr"/>
                </a:tc>
                <a:extLst>
                  <a:ext uri="{0D108BD9-81ED-4DB2-BD59-A6C34878D82A}">
                    <a16:rowId xmlns:a16="http://schemas.microsoft.com/office/drawing/2014/main" val="3247369908"/>
                  </a:ext>
                </a:extLst>
              </a:tr>
              <a:tr h="370840">
                <a:tc>
                  <a:txBody>
                    <a:bodyPr/>
                    <a:lstStyle/>
                    <a:p>
                      <a:pPr algn="ctr"/>
                      <a:r>
                        <a:rPr lang="en-IN" dirty="0"/>
                        <a:t>12</a:t>
                      </a:r>
                    </a:p>
                  </a:txBody>
                  <a:tcPr anchor="ctr"/>
                </a:tc>
                <a:extLst>
                  <a:ext uri="{0D108BD9-81ED-4DB2-BD59-A6C34878D82A}">
                    <a16:rowId xmlns:a16="http://schemas.microsoft.com/office/drawing/2014/main" val="50072576"/>
                  </a:ext>
                </a:extLst>
              </a:tr>
              <a:tr h="370840">
                <a:tc>
                  <a:txBody>
                    <a:bodyPr/>
                    <a:lstStyle/>
                    <a:p>
                      <a:pPr algn="ctr"/>
                      <a:r>
                        <a:rPr lang="en-IN" dirty="0"/>
                        <a:t>20</a:t>
                      </a:r>
                    </a:p>
                  </a:txBody>
                  <a:tcPr anchor="ctr"/>
                </a:tc>
                <a:extLst>
                  <a:ext uri="{0D108BD9-81ED-4DB2-BD59-A6C34878D82A}">
                    <a16:rowId xmlns:a16="http://schemas.microsoft.com/office/drawing/2014/main" val="437957466"/>
                  </a:ext>
                </a:extLst>
              </a:tr>
              <a:tr h="370840">
                <a:tc>
                  <a:txBody>
                    <a:bodyPr/>
                    <a:lstStyle/>
                    <a:p>
                      <a:pPr algn="ctr"/>
                      <a:r>
                        <a:rPr lang="en-IN" dirty="0"/>
                        <a:t>30</a:t>
                      </a:r>
                    </a:p>
                  </a:txBody>
                  <a:tcPr anchor="ctr"/>
                </a:tc>
                <a:extLst>
                  <a:ext uri="{0D108BD9-81ED-4DB2-BD59-A6C34878D82A}">
                    <a16:rowId xmlns:a16="http://schemas.microsoft.com/office/drawing/2014/main" val="2895881051"/>
                  </a:ext>
                </a:extLst>
              </a:tr>
              <a:tr h="370840">
                <a:tc>
                  <a:txBody>
                    <a:bodyPr/>
                    <a:lstStyle/>
                    <a:p>
                      <a:pPr algn="ctr"/>
                      <a:r>
                        <a:rPr lang="en-IN" dirty="0"/>
                        <a:t>?</a:t>
                      </a:r>
                    </a:p>
                  </a:txBody>
                  <a:tcPr anchor="ctr"/>
                </a:tc>
                <a:extLst>
                  <a:ext uri="{0D108BD9-81ED-4DB2-BD59-A6C34878D82A}">
                    <a16:rowId xmlns:a16="http://schemas.microsoft.com/office/drawing/2014/main" val="88319704"/>
                  </a:ext>
                </a:extLst>
              </a:tr>
            </a:tbl>
          </a:graphicData>
        </a:graphic>
      </p:graphicFrame>
      <p:sp>
        <p:nvSpPr>
          <p:cNvPr id="9" name="Arrow: Right 8">
            <a:extLst>
              <a:ext uri="{FF2B5EF4-FFF2-40B4-BE49-F238E27FC236}">
                <a16:creationId xmlns:a16="http://schemas.microsoft.com/office/drawing/2014/main" id="{F3E70CE5-9BFE-4CF9-BAE3-5C69C61CA8D5}"/>
              </a:ext>
            </a:extLst>
          </p:cNvPr>
          <p:cNvSpPr/>
          <p:nvPr/>
        </p:nvSpPr>
        <p:spPr>
          <a:xfrm>
            <a:off x="5724144" y="3191256"/>
            <a:ext cx="737616" cy="329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82AEFCD-0A3F-4F35-9588-2D673B2B8940}"/>
              </a:ext>
            </a:extLst>
          </p:cNvPr>
          <p:cNvSpPr txBox="1"/>
          <p:nvPr/>
        </p:nvSpPr>
        <p:spPr>
          <a:xfrm>
            <a:off x="4130987" y="119044"/>
            <a:ext cx="3923930" cy="646331"/>
          </a:xfrm>
          <a:prstGeom prst="rect">
            <a:avLst/>
          </a:prstGeom>
          <a:noFill/>
        </p:spPr>
        <p:txBody>
          <a:bodyPr wrap="square" rtlCol="0">
            <a:spAutoFit/>
          </a:bodyPr>
          <a:lstStyle/>
          <a:p>
            <a:pPr algn="ctr"/>
            <a:r>
              <a:rPr lang="en-IN" sz="3600" dirty="0">
                <a:ln w="0"/>
                <a:effectLst>
                  <a:outerShdw blurRad="38100" dist="19050" dir="2700000" algn="tl" rotWithShape="0">
                    <a:schemeClr val="dk1">
                      <a:alpha val="40000"/>
                    </a:schemeClr>
                  </a:outerShdw>
                </a:effectLst>
              </a:rPr>
              <a:t>Math World</a:t>
            </a:r>
          </a:p>
        </p:txBody>
      </p:sp>
      <p:pic>
        <p:nvPicPr>
          <p:cNvPr id="7" name="Picture 6">
            <a:extLst>
              <a:ext uri="{FF2B5EF4-FFF2-40B4-BE49-F238E27FC236}">
                <a16:creationId xmlns:a16="http://schemas.microsoft.com/office/drawing/2014/main" id="{A3B397B3-59DD-4F93-BB6B-D1F0D99461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425674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A5BBA-12B5-4DDD-8D7F-09B340093A8B}"/>
              </a:ext>
            </a:extLst>
          </p:cNvPr>
          <p:cNvSpPr txBox="1"/>
          <p:nvPr/>
        </p:nvSpPr>
        <p:spPr>
          <a:xfrm>
            <a:off x="3845468" y="115866"/>
            <a:ext cx="4471475" cy="646331"/>
          </a:xfrm>
          <a:prstGeom prst="rect">
            <a:avLst/>
          </a:prstGeom>
          <a:noFill/>
        </p:spPr>
        <p:txBody>
          <a:bodyPr wrap="square" rtlCol="0">
            <a:spAutoFit/>
          </a:bodyPr>
          <a:lstStyle/>
          <a:p>
            <a:pPr algn="ctr"/>
            <a:r>
              <a:rPr lang="en-IN" sz="3600" dirty="0">
                <a:ln w="0"/>
                <a:effectLst>
                  <a:outerShdw blurRad="38100" dist="19050" dir="2700000" algn="tl" rotWithShape="0">
                    <a:schemeClr val="dk1">
                      <a:alpha val="40000"/>
                    </a:schemeClr>
                  </a:outerShdw>
                </a:effectLst>
              </a:rPr>
              <a:t>Data Science World</a:t>
            </a:r>
          </a:p>
        </p:txBody>
      </p:sp>
      <p:graphicFrame>
        <p:nvGraphicFramePr>
          <p:cNvPr id="6" name="Table 6">
            <a:extLst>
              <a:ext uri="{FF2B5EF4-FFF2-40B4-BE49-F238E27FC236}">
                <a16:creationId xmlns:a16="http://schemas.microsoft.com/office/drawing/2014/main" id="{928F378C-D87C-4945-9B70-999E81B587C0}"/>
              </a:ext>
            </a:extLst>
          </p:cNvPr>
          <p:cNvGraphicFramePr>
            <a:graphicFrameLocks noGrp="1"/>
          </p:cNvGraphicFramePr>
          <p:nvPr/>
        </p:nvGraphicFramePr>
        <p:xfrm>
          <a:off x="3467608" y="2155274"/>
          <a:ext cx="2256536" cy="2225040"/>
        </p:xfrm>
        <a:graphic>
          <a:graphicData uri="http://schemas.openxmlformats.org/drawingml/2006/table">
            <a:tbl>
              <a:tblPr firstRow="1" bandRow="1">
                <a:tableStyleId>{073A0DAA-6AF3-43AB-8588-CEC1D06C72B9}</a:tableStyleId>
              </a:tblPr>
              <a:tblGrid>
                <a:gridCol w="1114219">
                  <a:extLst>
                    <a:ext uri="{9D8B030D-6E8A-4147-A177-3AD203B41FA5}">
                      <a16:colId xmlns:a16="http://schemas.microsoft.com/office/drawing/2014/main" val="391786735"/>
                    </a:ext>
                  </a:extLst>
                </a:gridCol>
                <a:gridCol w="1142317">
                  <a:extLst>
                    <a:ext uri="{9D8B030D-6E8A-4147-A177-3AD203B41FA5}">
                      <a16:colId xmlns:a16="http://schemas.microsoft.com/office/drawing/2014/main" val="1264494518"/>
                    </a:ext>
                  </a:extLst>
                </a:gridCol>
              </a:tblGrid>
              <a:tr h="370840">
                <a:tc>
                  <a:txBody>
                    <a:bodyPr/>
                    <a:lstStyle/>
                    <a:p>
                      <a:r>
                        <a:rPr lang="en-IN" dirty="0"/>
                        <a:t>Input 1</a:t>
                      </a:r>
                    </a:p>
                  </a:txBody>
                  <a:tcPr anchor="ctr"/>
                </a:tc>
                <a:tc>
                  <a:txBody>
                    <a:bodyPr/>
                    <a:lstStyle/>
                    <a:p>
                      <a:r>
                        <a:rPr lang="en-IN" dirty="0"/>
                        <a:t>Input 2</a:t>
                      </a:r>
                    </a:p>
                  </a:txBody>
                  <a:tcPr anchor="ctr"/>
                </a:tc>
                <a:extLst>
                  <a:ext uri="{0D108BD9-81ED-4DB2-BD59-A6C34878D82A}">
                    <a16:rowId xmlns:a16="http://schemas.microsoft.com/office/drawing/2014/main" val="189660823"/>
                  </a:ext>
                </a:extLst>
              </a:tr>
              <a:tr h="370840">
                <a:tc>
                  <a:txBody>
                    <a:bodyPr/>
                    <a:lstStyle/>
                    <a:p>
                      <a:pPr algn="ctr"/>
                      <a:r>
                        <a:rPr lang="en-IN" dirty="0"/>
                        <a:t>2</a:t>
                      </a:r>
                    </a:p>
                  </a:txBody>
                  <a:tcPr anchor="ctr"/>
                </a:tc>
                <a:tc>
                  <a:txBody>
                    <a:bodyPr/>
                    <a:lstStyle/>
                    <a:p>
                      <a:pPr algn="ctr"/>
                      <a:r>
                        <a:rPr lang="en-IN" dirty="0"/>
                        <a:t>3</a:t>
                      </a:r>
                    </a:p>
                  </a:txBody>
                  <a:tcPr anchor="ctr"/>
                </a:tc>
                <a:extLst>
                  <a:ext uri="{0D108BD9-81ED-4DB2-BD59-A6C34878D82A}">
                    <a16:rowId xmlns:a16="http://schemas.microsoft.com/office/drawing/2014/main" val="3927343647"/>
                  </a:ext>
                </a:extLst>
              </a:tr>
              <a:tr h="370840">
                <a:tc>
                  <a:txBody>
                    <a:bodyPr/>
                    <a:lstStyle/>
                    <a:p>
                      <a:pPr algn="ctr"/>
                      <a:r>
                        <a:rPr lang="en-IN" dirty="0"/>
                        <a:t>3</a:t>
                      </a:r>
                    </a:p>
                  </a:txBody>
                  <a:tcPr anchor="ctr"/>
                </a:tc>
                <a:tc>
                  <a:txBody>
                    <a:bodyPr/>
                    <a:lstStyle/>
                    <a:p>
                      <a:pPr algn="ctr"/>
                      <a:r>
                        <a:rPr lang="en-IN" dirty="0"/>
                        <a:t>4</a:t>
                      </a:r>
                    </a:p>
                  </a:txBody>
                  <a:tcPr anchor="ctr"/>
                </a:tc>
                <a:extLst>
                  <a:ext uri="{0D108BD9-81ED-4DB2-BD59-A6C34878D82A}">
                    <a16:rowId xmlns:a16="http://schemas.microsoft.com/office/drawing/2014/main" val="295857697"/>
                  </a:ext>
                </a:extLst>
              </a:tr>
              <a:tr h="370840">
                <a:tc>
                  <a:txBody>
                    <a:bodyPr/>
                    <a:lstStyle/>
                    <a:p>
                      <a:pPr algn="ctr"/>
                      <a:r>
                        <a:rPr lang="en-IN" dirty="0"/>
                        <a:t>4</a:t>
                      </a:r>
                    </a:p>
                  </a:txBody>
                  <a:tcPr anchor="ctr"/>
                </a:tc>
                <a:tc>
                  <a:txBody>
                    <a:bodyPr/>
                    <a:lstStyle/>
                    <a:p>
                      <a:pPr algn="ctr"/>
                      <a:r>
                        <a:rPr lang="en-IN" dirty="0"/>
                        <a:t>5</a:t>
                      </a:r>
                    </a:p>
                  </a:txBody>
                  <a:tcPr anchor="ctr"/>
                </a:tc>
                <a:extLst>
                  <a:ext uri="{0D108BD9-81ED-4DB2-BD59-A6C34878D82A}">
                    <a16:rowId xmlns:a16="http://schemas.microsoft.com/office/drawing/2014/main" val="3267954389"/>
                  </a:ext>
                </a:extLst>
              </a:tr>
              <a:tr h="370840">
                <a:tc>
                  <a:txBody>
                    <a:bodyPr/>
                    <a:lstStyle/>
                    <a:p>
                      <a:pPr algn="ctr"/>
                      <a:r>
                        <a:rPr lang="en-IN" dirty="0"/>
                        <a:t>5</a:t>
                      </a:r>
                    </a:p>
                  </a:txBody>
                  <a:tcPr anchor="ctr"/>
                </a:tc>
                <a:tc>
                  <a:txBody>
                    <a:bodyPr/>
                    <a:lstStyle/>
                    <a:p>
                      <a:pPr algn="ctr"/>
                      <a:r>
                        <a:rPr lang="en-IN" dirty="0"/>
                        <a:t>6</a:t>
                      </a:r>
                    </a:p>
                  </a:txBody>
                  <a:tcPr anchor="ctr"/>
                </a:tc>
                <a:extLst>
                  <a:ext uri="{0D108BD9-81ED-4DB2-BD59-A6C34878D82A}">
                    <a16:rowId xmlns:a16="http://schemas.microsoft.com/office/drawing/2014/main" val="280344061"/>
                  </a:ext>
                </a:extLst>
              </a:tr>
              <a:tr h="370840">
                <a:tc>
                  <a:txBody>
                    <a:bodyPr/>
                    <a:lstStyle/>
                    <a:p>
                      <a:pPr algn="ctr"/>
                      <a:r>
                        <a:rPr lang="en-IN" dirty="0"/>
                        <a:t>6</a:t>
                      </a:r>
                    </a:p>
                  </a:txBody>
                  <a:tcPr anchor="ctr"/>
                </a:tc>
                <a:tc>
                  <a:txBody>
                    <a:bodyPr/>
                    <a:lstStyle/>
                    <a:p>
                      <a:pPr algn="ctr"/>
                      <a:r>
                        <a:rPr lang="en-IN" dirty="0"/>
                        <a:t>7</a:t>
                      </a:r>
                    </a:p>
                  </a:txBody>
                  <a:tcPr anchor="ctr"/>
                </a:tc>
                <a:extLst>
                  <a:ext uri="{0D108BD9-81ED-4DB2-BD59-A6C34878D82A}">
                    <a16:rowId xmlns:a16="http://schemas.microsoft.com/office/drawing/2014/main" val="3183880516"/>
                  </a:ext>
                </a:extLst>
              </a:tr>
            </a:tbl>
          </a:graphicData>
        </a:graphic>
      </p:graphicFrame>
      <p:graphicFrame>
        <p:nvGraphicFramePr>
          <p:cNvPr id="8" name="Table 7">
            <a:extLst>
              <a:ext uri="{FF2B5EF4-FFF2-40B4-BE49-F238E27FC236}">
                <a16:creationId xmlns:a16="http://schemas.microsoft.com/office/drawing/2014/main" id="{BB1ECCA7-B13F-4061-9569-67227730A5CD}"/>
              </a:ext>
            </a:extLst>
          </p:cNvPr>
          <p:cNvGraphicFramePr>
            <a:graphicFrameLocks noGrp="1"/>
          </p:cNvGraphicFramePr>
          <p:nvPr/>
        </p:nvGraphicFramePr>
        <p:xfrm>
          <a:off x="6461760" y="2155274"/>
          <a:ext cx="1142317" cy="2225040"/>
        </p:xfrm>
        <a:graphic>
          <a:graphicData uri="http://schemas.openxmlformats.org/drawingml/2006/table">
            <a:tbl>
              <a:tblPr firstRow="1" bandRow="1">
                <a:tableStyleId>{073A0DAA-6AF3-43AB-8588-CEC1D06C72B9}</a:tableStyleId>
              </a:tblPr>
              <a:tblGrid>
                <a:gridCol w="1142317">
                  <a:extLst>
                    <a:ext uri="{9D8B030D-6E8A-4147-A177-3AD203B41FA5}">
                      <a16:colId xmlns:a16="http://schemas.microsoft.com/office/drawing/2014/main" val="1404811593"/>
                    </a:ext>
                  </a:extLst>
                </a:gridCol>
              </a:tblGrid>
              <a:tr h="370840">
                <a:tc>
                  <a:txBody>
                    <a:bodyPr/>
                    <a:lstStyle/>
                    <a:p>
                      <a:r>
                        <a:rPr lang="en-IN" dirty="0"/>
                        <a:t>Output</a:t>
                      </a:r>
                    </a:p>
                  </a:txBody>
                  <a:tcPr/>
                </a:tc>
                <a:extLst>
                  <a:ext uri="{0D108BD9-81ED-4DB2-BD59-A6C34878D82A}">
                    <a16:rowId xmlns:a16="http://schemas.microsoft.com/office/drawing/2014/main" val="4230909951"/>
                  </a:ext>
                </a:extLst>
              </a:tr>
              <a:tr h="370840">
                <a:tc>
                  <a:txBody>
                    <a:bodyPr/>
                    <a:lstStyle/>
                    <a:p>
                      <a:pPr algn="ctr"/>
                      <a:r>
                        <a:rPr lang="en-IN" dirty="0"/>
                        <a:t>6</a:t>
                      </a:r>
                    </a:p>
                  </a:txBody>
                  <a:tcPr anchor="ctr"/>
                </a:tc>
                <a:extLst>
                  <a:ext uri="{0D108BD9-81ED-4DB2-BD59-A6C34878D82A}">
                    <a16:rowId xmlns:a16="http://schemas.microsoft.com/office/drawing/2014/main" val="3247369908"/>
                  </a:ext>
                </a:extLst>
              </a:tr>
              <a:tr h="370840">
                <a:tc>
                  <a:txBody>
                    <a:bodyPr/>
                    <a:lstStyle/>
                    <a:p>
                      <a:pPr algn="ctr"/>
                      <a:r>
                        <a:rPr lang="en-IN" dirty="0"/>
                        <a:t>12</a:t>
                      </a:r>
                    </a:p>
                  </a:txBody>
                  <a:tcPr anchor="ctr"/>
                </a:tc>
                <a:extLst>
                  <a:ext uri="{0D108BD9-81ED-4DB2-BD59-A6C34878D82A}">
                    <a16:rowId xmlns:a16="http://schemas.microsoft.com/office/drawing/2014/main" val="50072576"/>
                  </a:ext>
                </a:extLst>
              </a:tr>
              <a:tr h="370840">
                <a:tc>
                  <a:txBody>
                    <a:bodyPr/>
                    <a:lstStyle/>
                    <a:p>
                      <a:pPr algn="ctr"/>
                      <a:r>
                        <a:rPr lang="en-IN" dirty="0"/>
                        <a:t>20</a:t>
                      </a:r>
                    </a:p>
                  </a:txBody>
                  <a:tcPr anchor="ctr"/>
                </a:tc>
                <a:extLst>
                  <a:ext uri="{0D108BD9-81ED-4DB2-BD59-A6C34878D82A}">
                    <a16:rowId xmlns:a16="http://schemas.microsoft.com/office/drawing/2014/main" val="437957466"/>
                  </a:ext>
                </a:extLst>
              </a:tr>
              <a:tr h="370840">
                <a:tc>
                  <a:txBody>
                    <a:bodyPr/>
                    <a:lstStyle/>
                    <a:p>
                      <a:pPr algn="ctr"/>
                      <a:r>
                        <a:rPr lang="en-IN" dirty="0"/>
                        <a:t>30</a:t>
                      </a:r>
                    </a:p>
                  </a:txBody>
                  <a:tcPr anchor="ctr"/>
                </a:tc>
                <a:extLst>
                  <a:ext uri="{0D108BD9-81ED-4DB2-BD59-A6C34878D82A}">
                    <a16:rowId xmlns:a16="http://schemas.microsoft.com/office/drawing/2014/main" val="2895881051"/>
                  </a:ext>
                </a:extLst>
              </a:tr>
              <a:tr h="370840">
                <a:tc>
                  <a:txBody>
                    <a:bodyPr/>
                    <a:lstStyle/>
                    <a:p>
                      <a:pPr algn="ctr"/>
                      <a:r>
                        <a:rPr lang="en-IN" dirty="0"/>
                        <a:t>42</a:t>
                      </a:r>
                    </a:p>
                  </a:txBody>
                  <a:tcPr anchor="ctr"/>
                </a:tc>
                <a:extLst>
                  <a:ext uri="{0D108BD9-81ED-4DB2-BD59-A6C34878D82A}">
                    <a16:rowId xmlns:a16="http://schemas.microsoft.com/office/drawing/2014/main" val="88319704"/>
                  </a:ext>
                </a:extLst>
              </a:tr>
            </a:tbl>
          </a:graphicData>
        </a:graphic>
      </p:graphicFrame>
      <p:sp>
        <p:nvSpPr>
          <p:cNvPr id="9" name="Arrow: Right 8">
            <a:extLst>
              <a:ext uri="{FF2B5EF4-FFF2-40B4-BE49-F238E27FC236}">
                <a16:creationId xmlns:a16="http://schemas.microsoft.com/office/drawing/2014/main" id="{F3E70CE5-9BFE-4CF9-BAE3-5C69C61CA8D5}"/>
              </a:ext>
            </a:extLst>
          </p:cNvPr>
          <p:cNvSpPr/>
          <p:nvPr/>
        </p:nvSpPr>
        <p:spPr>
          <a:xfrm>
            <a:off x="5724144" y="3191256"/>
            <a:ext cx="737616" cy="329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82AEFCD-0A3F-4F35-9588-2D673B2B8940}"/>
              </a:ext>
            </a:extLst>
          </p:cNvPr>
          <p:cNvSpPr txBox="1"/>
          <p:nvPr/>
        </p:nvSpPr>
        <p:spPr>
          <a:xfrm>
            <a:off x="4130987" y="119044"/>
            <a:ext cx="3923930" cy="646331"/>
          </a:xfrm>
          <a:prstGeom prst="rect">
            <a:avLst/>
          </a:prstGeom>
          <a:noFill/>
        </p:spPr>
        <p:txBody>
          <a:bodyPr wrap="square" rtlCol="0">
            <a:spAutoFit/>
          </a:bodyPr>
          <a:lstStyle/>
          <a:p>
            <a:pPr algn="ctr"/>
            <a:r>
              <a:rPr lang="en-IN" sz="3600" dirty="0">
                <a:ln w="0"/>
                <a:effectLst>
                  <a:outerShdw blurRad="38100" dist="19050" dir="2700000" algn="tl" rotWithShape="0">
                    <a:schemeClr val="dk1">
                      <a:alpha val="40000"/>
                    </a:schemeClr>
                  </a:outerShdw>
                </a:effectLst>
              </a:rPr>
              <a:t>Math World</a:t>
            </a:r>
          </a:p>
        </p:txBody>
      </p:sp>
      <p:sp>
        <p:nvSpPr>
          <p:cNvPr id="4" name="TextBox 3">
            <a:extLst>
              <a:ext uri="{FF2B5EF4-FFF2-40B4-BE49-F238E27FC236}">
                <a16:creationId xmlns:a16="http://schemas.microsoft.com/office/drawing/2014/main" id="{6C384136-BBF1-4800-B85A-22F5C5041436}"/>
              </a:ext>
            </a:extLst>
          </p:cNvPr>
          <p:cNvSpPr txBox="1"/>
          <p:nvPr/>
        </p:nvSpPr>
        <p:spPr>
          <a:xfrm>
            <a:off x="3467608" y="1562470"/>
            <a:ext cx="1077759" cy="369332"/>
          </a:xfrm>
          <a:prstGeom prst="rect">
            <a:avLst/>
          </a:prstGeom>
          <a:noFill/>
        </p:spPr>
        <p:txBody>
          <a:bodyPr wrap="square" rtlCol="0">
            <a:spAutoFit/>
          </a:bodyPr>
          <a:lstStyle/>
          <a:p>
            <a:pPr algn="ctr"/>
            <a:r>
              <a:rPr lang="en-IN" dirty="0"/>
              <a:t>Feature 1</a:t>
            </a:r>
          </a:p>
        </p:txBody>
      </p:sp>
      <p:cxnSp>
        <p:nvCxnSpPr>
          <p:cNvPr id="10" name="Straight Arrow Connector 9">
            <a:extLst>
              <a:ext uri="{FF2B5EF4-FFF2-40B4-BE49-F238E27FC236}">
                <a16:creationId xmlns:a16="http://schemas.microsoft.com/office/drawing/2014/main" id="{474D0404-E15C-44FD-9174-DEC56B71D119}"/>
              </a:ext>
            </a:extLst>
          </p:cNvPr>
          <p:cNvCxnSpPr>
            <a:stCxn id="4" idx="2"/>
          </p:cNvCxnSpPr>
          <p:nvPr/>
        </p:nvCxnSpPr>
        <p:spPr>
          <a:xfrm flipH="1">
            <a:off x="4003829" y="1931802"/>
            <a:ext cx="2659" cy="2234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12D10450-33AE-4BAC-9302-E98480FA350A}"/>
              </a:ext>
            </a:extLst>
          </p:cNvPr>
          <p:cNvSpPr txBox="1"/>
          <p:nvPr/>
        </p:nvSpPr>
        <p:spPr>
          <a:xfrm>
            <a:off x="4619752" y="1556770"/>
            <a:ext cx="1077759" cy="369332"/>
          </a:xfrm>
          <a:prstGeom prst="rect">
            <a:avLst/>
          </a:prstGeom>
          <a:noFill/>
        </p:spPr>
        <p:txBody>
          <a:bodyPr wrap="square" rtlCol="0">
            <a:spAutoFit/>
          </a:bodyPr>
          <a:lstStyle/>
          <a:p>
            <a:pPr algn="ctr"/>
            <a:r>
              <a:rPr lang="en-IN" dirty="0"/>
              <a:t>Feature 2</a:t>
            </a:r>
          </a:p>
        </p:txBody>
      </p:sp>
      <p:cxnSp>
        <p:nvCxnSpPr>
          <p:cNvPr id="12" name="Straight Arrow Connector 11">
            <a:extLst>
              <a:ext uri="{FF2B5EF4-FFF2-40B4-BE49-F238E27FC236}">
                <a16:creationId xmlns:a16="http://schemas.microsoft.com/office/drawing/2014/main" id="{A6B10678-4679-4289-9FD5-E2F4DC900088}"/>
              </a:ext>
            </a:extLst>
          </p:cNvPr>
          <p:cNvCxnSpPr>
            <a:stCxn id="11" idx="2"/>
          </p:cNvCxnSpPr>
          <p:nvPr/>
        </p:nvCxnSpPr>
        <p:spPr>
          <a:xfrm flipH="1">
            <a:off x="5155973" y="1926102"/>
            <a:ext cx="2659" cy="2234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ED77C6E-72E6-4D44-A1AD-A56E323D7152}"/>
              </a:ext>
            </a:extLst>
          </p:cNvPr>
          <p:cNvSpPr txBox="1"/>
          <p:nvPr/>
        </p:nvSpPr>
        <p:spPr>
          <a:xfrm>
            <a:off x="6461760" y="1551070"/>
            <a:ext cx="1077759" cy="369332"/>
          </a:xfrm>
          <a:prstGeom prst="rect">
            <a:avLst/>
          </a:prstGeom>
          <a:noFill/>
        </p:spPr>
        <p:txBody>
          <a:bodyPr wrap="square" rtlCol="0">
            <a:spAutoFit/>
          </a:bodyPr>
          <a:lstStyle/>
          <a:p>
            <a:pPr algn="ctr"/>
            <a:r>
              <a:rPr lang="en-IN" dirty="0"/>
              <a:t>Target</a:t>
            </a:r>
          </a:p>
        </p:txBody>
      </p:sp>
      <p:cxnSp>
        <p:nvCxnSpPr>
          <p:cNvPr id="14" name="Straight Arrow Connector 13">
            <a:extLst>
              <a:ext uri="{FF2B5EF4-FFF2-40B4-BE49-F238E27FC236}">
                <a16:creationId xmlns:a16="http://schemas.microsoft.com/office/drawing/2014/main" id="{DB036E3D-1F95-42BB-AB8E-2472DAE1A622}"/>
              </a:ext>
            </a:extLst>
          </p:cNvPr>
          <p:cNvCxnSpPr>
            <a:stCxn id="13" idx="2"/>
          </p:cNvCxnSpPr>
          <p:nvPr/>
        </p:nvCxnSpPr>
        <p:spPr>
          <a:xfrm flipH="1">
            <a:off x="6997981" y="1920402"/>
            <a:ext cx="2659" cy="2234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D9A4F718-A8CC-4AC9-B20A-57D4944254CB}"/>
              </a:ext>
            </a:extLst>
          </p:cNvPr>
          <p:cNvSpPr txBox="1"/>
          <p:nvPr/>
        </p:nvSpPr>
        <p:spPr>
          <a:xfrm>
            <a:off x="1173332" y="2520246"/>
            <a:ext cx="1655795" cy="369332"/>
          </a:xfrm>
          <a:prstGeom prst="rect">
            <a:avLst/>
          </a:prstGeom>
          <a:noFill/>
        </p:spPr>
        <p:txBody>
          <a:bodyPr wrap="square" rtlCol="0">
            <a:spAutoFit/>
          </a:bodyPr>
          <a:lstStyle/>
          <a:p>
            <a:pPr algn="ctr"/>
            <a:r>
              <a:rPr lang="en-IN" dirty="0"/>
              <a:t>Observation 1</a:t>
            </a:r>
          </a:p>
        </p:txBody>
      </p:sp>
      <p:cxnSp>
        <p:nvCxnSpPr>
          <p:cNvPr id="16" name="Straight Arrow Connector 15">
            <a:extLst>
              <a:ext uri="{FF2B5EF4-FFF2-40B4-BE49-F238E27FC236}">
                <a16:creationId xmlns:a16="http://schemas.microsoft.com/office/drawing/2014/main" id="{D921426F-DD7F-4D86-BB2D-BADC5B0BB1B1}"/>
              </a:ext>
            </a:extLst>
          </p:cNvPr>
          <p:cNvCxnSpPr>
            <a:cxnSpLocks/>
            <a:stCxn id="15" idx="3"/>
          </p:cNvCxnSpPr>
          <p:nvPr/>
        </p:nvCxnSpPr>
        <p:spPr>
          <a:xfrm>
            <a:off x="2829127" y="2704912"/>
            <a:ext cx="63464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09039E5A-650E-4A5A-9A38-6956090D0F53}"/>
              </a:ext>
            </a:extLst>
          </p:cNvPr>
          <p:cNvSpPr txBox="1"/>
          <p:nvPr/>
        </p:nvSpPr>
        <p:spPr>
          <a:xfrm>
            <a:off x="1173332" y="2903906"/>
            <a:ext cx="1655795" cy="369332"/>
          </a:xfrm>
          <a:prstGeom prst="rect">
            <a:avLst/>
          </a:prstGeom>
          <a:noFill/>
        </p:spPr>
        <p:txBody>
          <a:bodyPr wrap="square" rtlCol="0">
            <a:spAutoFit/>
          </a:bodyPr>
          <a:lstStyle/>
          <a:p>
            <a:pPr algn="ctr"/>
            <a:r>
              <a:rPr lang="en-IN" dirty="0"/>
              <a:t>Observation 2</a:t>
            </a:r>
          </a:p>
        </p:txBody>
      </p:sp>
      <p:cxnSp>
        <p:nvCxnSpPr>
          <p:cNvPr id="21" name="Straight Arrow Connector 20">
            <a:extLst>
              <a:ext uri="{FF2B5EF4-FFF2-40B4-BE49-F238E27FC236}">
                <a16:creationId xmlns:a16="http://schemas.microsoft.com/office/drawing/2014/main" id="{97B13577-91B8-4280-AB38-FA06EEDFB4B9}"/>
              </a:ext>
            </a:extLst>
          </p:cNvPr>
          <p:cNvCxnSpPr>
            <a:cxnSpLocks/>
            <a:stCxn id="20" idx="3"/>
          </p:cNvCxnSpPr>
          <p:nvPr/>
        </p:nvCxnSpPr>
        <p:spPr>
          <a:xfrm>
            <a:off x="2829127" y="3088572"/>
            <a:ext cx="63464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8EFA162-609C-4999-8733-C650080DA326}"/>
              </a:ext>
            </a:extLst>
          </p:cNvPr>
          <p:cNvSpPr txBox="1"/>
          <p:nvPr/>
        </p:nvSpPr>
        <p:spPr>
          <a:xfrm>
            <a:off x="1173332" y="4040559"/>
            <a:ext cx="1655795" cy="369332"/>
          </a:xfrm>
          <a:prstGeom prst="rect">
            <a:avLst/>
          </a:prstGeom>
          <a:noFill/>
        </p:spPr>
        <p:txBody>
          <a:bodyPr wrap="square" rtlCol="0">
            <a:spAutoFit/>
          </a:bodyPr>
          <a:lstStyle/>
          <a:p>
            <a:pPr algn="ctr"/>
            <a:r>
              <a:rPr lang="en-IN" dirty="0"/>
              <a:t>Observation n</a:t>
            </a:r>
          </a:p>
        </p:txBody>
      </p:sp>
      <p:cxnSp>
        <p:nvCxnSpPr>
          <p:cNvPr id="23" name="Straight Arrow Connector 22">
            <a:extLst>
              <a:ext uri="{FF2B5EF4-FFF2-40B4-BE49-F238E27FC236}">
                <a16:creationId xmlns:a16="http://schemas.microsoft.com/office/drawing/2014/main" id="{4A571BA5-9FC7-4CE3-810D-17CBE126A750}"/>
              </a:ext>
            </a:extLst>
          </p:cNvPr>
          <p:cNvCxnSpPr>
            <a:cxnSpLocks/>
            <a:stCxn id="22" idx="3"/>
          </p:cNvCxnSpPr>
          <p:nvPr/>
        </p:nvCxnSpPr>
        <p:spPr>
          <a:xfrm>
            <a:off x="2829127" y="4225225"/>
            <a:ext cx="63464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4" name="Rectangle: Rounded Corners 23">
            <a:extLst>
              <a:ext uri="{FF2B5EF4-FFF2-40B4-BE49-F238E27FC236}">
                <a16:creationId xmlns:a16="http://schemas.microsoft.com/office/drawing/2014/main" id="{CC046445-C9C2-4293-BD8D-8AB8DEDE32CA}"/>
              </a:ext>
            </a:extLst>
          </p:cNvPr>
          <p:cNvSpPr/>
          <p:nvPr/>
        </p:nvSpPr>
        <p:spPr>
          <a:xfrm>
            <a:off x="4631629" y="5017773"/>
            <a:ext cx="2972448" cy="5339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4D5442F4-0F17-4281-9B19-2771F7D07319}"/>
              </a:ext>
            </a:extLst>
          </p:cNvPr>
          <p:cNvSpPr txBox="1"/>
          <p:nvPr/>
        </p:nvSpPr>
        <p:spPr>
          <a:xfrm>
            <a:off x="4631629" y="4961568"/>
            <a:ext cx="2972448" cy="646331"/>
          </a:xfrm>
          <a:prstGeom prst="rect">
            <a:avLst/>
          </a:prstGeom>
          <a:noFill/>
        </p:spPr>
        <p:txBody>
          <a:bodyPr wrap="square" rtlCol="0">
            <a:spAutoFit/>
          </a:bodyPr>
          <a:lstStyle/>
          <a:p>
            <a:pPr algn="ctr"/>
            <a:r>
              <a:rPr lang="en-IN" dirty="0">
                <a:solidFill>
                  <a:sysClr val="windowText" lastClr="000000"/>
                </a:solidFill>
              </a:rPr>
              <a:t>Model</a:t>
            </a:r>
          </a:p>
          <a:p>
            <a:pPr algn="ctr"/>
            <a:r>
              <a:rPr lang="en-IN" dirty="0">
                <a:solidFill>
                  <a:sysClr val="windowText" lastClr="000000"/>
                </a:solidFill>
              </a:rPr>
              <a:t>Target = Feature1 * Feature 2</a:t>
            </a:r>
          </a:p>
        </p:txBody>
      </p:sp>
      <p:cxnSp>
        <p:nvCxnSpPr>
          <p:cNvPr id="26" name="Straight Arrow Connector 25">
            <a:extLst>
              <a:ext uri="{FF2B5EF4-FFF2-40B4-BE49-F238E27FC236}">
                <a16:creationId xmlns:a16="http://schemas.microsoft.com/office/drawing/2014/main" id="{C772771A-9E3D-4449-B2FB-2A25361B8AA4}"/>
              </a:ext>
            </a:extLst>
          </p:cNvPr>
          <p:cNvCxnSpPr>
            <a:cxnSpLocks/>
          </p:cNvCxnSpPr>
          <p:nvPr/>
        </p:nvCxnSpPr>
        <p:spPr>
          <a:xfrm flipV="1">
            <a:off x="6081206" y="3493807"/>
            <a:ext cx="0" cy="152396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aphicFrame>
        <p:nvGraphicFramePr>
          <p:cNvPr id="31" name="Table 30">
            <a:extLst>
              <a:ext uri="{FF2B5EF4-FFF2-40B4-BE49-F238E27FC236}">
                <a16:creationId xmlns:a16="http://schemas.microsoft.com/office/drawing/2014/main" id="{726B4DA1-B4D1-481C-AF4D-83A9DEED389A}"/>
              </a:ext>
            </a:extLst>
          </p:cNvPr>
          <p:cNvGraphicFramePr>
            <a:graphicFrameLocks noGrp="1"/>
          </p:cNvGraphicFramePr>
          <p:nvPr/>
        </p:nvGraphicFramePr>
        <p:xfrm>
          <a:off x="8465488" y="2143874"/>
          <a:ext cx="1142317" cy="2225040"/>
        </p:xfrm>
        <a:graphic>
          <a:graphicData uri="http://schemas.openxmlformats.org/drawingml/2006/table">
            <a:tbl>
              <a:tblPr firstRow="1" bandRow="1">
                <a:tableStyleId>{073A0DAA-6AF3-43AB-8588-CEC1D06C72B9}</a:tableStyleId>
              </a:tblPr>
              <a:tblGrid>
                <a:gridCol w="1142317">
                  <a:extLst>
                    <a:ext uri="{9D8B030D-6E8A-4147-A177-3AD203B41FA5}">
                      <a16:colId xmlns:a16="http://schemas.microsoft.com/office/drawing/2014/main" val="1404811593"/>
                    </a:ext>
                  </a:extLst>
                </a:gridCol>
              </a:tblGrid>
              <a:tr h="370840">
                <a:tc>
                  <a:txBody>
                    <a:bodyPr/>
                    <a:lstStyle/>
                    <a:p>
                      <a:r>
                        <a:rPr lang="en-IN" dirty="0"/>
                        <a:t>Output</a:t>
                      </a:r>
                    </a:p>
                  </a:txBody>
                  <a:tcPr/>
                </a:tc>
                <a:extLst>
                  <a:ext uri="{0D108BD9-81ED-4DB2-BD59-A6C34878D82A}">
                    <a16:rowId xmlns:a16="http://schemas.microsoft.com/office/drawing/2014/main" val="4230909951"/>
                  </a:ext>
                </a:extLst>
              </a:tr>
              <a:tr h="370840">
                <a:tc>
                  <a:txBody>
                    <a:bodyPr/>
                    <a:lstStyle/>
                    <a:p>
                      <a:pPr algn="ctr"/>
                      <a:r>
                        <a:rPr lang="en-IN" dirty="0"/>
                        <a:t>31</a:t>
                      </a:r>
                    </a:p>
                  </a:txBody>
                  <a:tcPr anchor="ctr"/>
                </a:tc>
                <a:extLst>
                  <a:ext uri="{0D108BD9-81ED-4DB2-BD59-A6C34878D82A}">
                    <a16:rowId xmlns:a16="http://schemas.microsoft.com/office/drawing/2014/main" val="3247369908"/>
                  </a:ext>
                </a:extLst>
              </a:tr>
              <a:tr h="370840">
                <a:tc>
                  <a:txBody>
                    <a:bodyPr/>
                    <a:lstStyle/>
                    <a:p>
                      <a:pPr algn="ctr"/>
                      <a:r>
                        <a:rPr lang="en-IN" dirty="0"/>
                        <a:t>73</a:t>
                      </a:r>
                    </a:p>
                  </a:txBody>
                  <a:tcPr anchor="ctr"/>
                </a:tc>
                <a:extLst>
                  <a:ext uri="{0D108BD9-81ED-4DB2-BD59-A6C34878D82A}">
                    <a16:rowId xmlns:a16="http://schemas.microsoft.com/office/drawing/2014/main" val="50072576"/>
                  </a:ext>
                </a:extLst>
              </a:tr>
              <a:tr h="370840">
                <a:tc>
                  <a:txBody>
                    <a:bodyPr/>
                    <a:lstStyle/>
                    <a:p>
                      <a:pPr algn="ctr"/>
                      <a:r>
                        <a:rPr lang="en-IN" dirty="0"/>
                        <a:t>141</a:t>
                      </a:r>
                    </a:p>
                  </a:txBody>
                  <a:tcPr anchor="ctr"/>
                </a:tc>
                <a:extLst>
                  <a:ext uri="{0D108BD9-81ED-4DB2-BD59-A6C34878D82A}">
                    <a16:rowId xmlns:a16="http://schemas.microsoft.com/office/drawing/2014/main" val="437957466"/>
                  </a:ext>
                </a:extLst>
              </a:tr>
              <a:tr h="370840">
                <a:tc>
                  <a:txBody>
                    <a:bodyPr/>
                    <a:lstStyle/>
                    <a:p>
                      <a:pPr algn="ctr"/>
                      <a:r>
                        <a:rPr lang="en-IN" dirty="0"/>
                        <a:t>241</a:t>
                      </a:r>
                    </a:p>
                  </a:txBody>
                  <a:tcPr anchor="ctr"/>
                </a:tc>
                <a:extLst>
                  <a:ext uri="{0D108BD9-81ED-4DB2-BD59-A6C34878D82A}">
                    <a16:rowId xmlns:a16="http://schemas.microsoft.com/office/drawing/2014/main" val="2895881051"/>
                  </a:ext>
                </a:extLst>
              </a:tr>
              <a:tr h="370840">
                <a:tc>
                  <a:txBody>
                    <a:bodyPr/>
                    <a:lstStyle/>
                    <a:p>
                      <a:pPr algn="ctr"/>
                      <a:r>
                        <a:rPr lang="en-IN" dirty="0"/>
                        <a:t>379</a:t>
                      </a:r>
                    </a:p>
                  </a:txBody>
                  <a:tcPr anchor="ctr"/>
                </a:tc>
                <a:extLst>
                  <a:ext uri="{0D108BD9-81ED-4DB2-BD59-A6C34878D82A}">
                    <a16:rowId xmlns:a16="http://schemas.microsoft.com/office/drawing/2014/main" val="88319704"/>
                  </a:ext>
                </a:extLst>
              </a:tr>
            </a:tbl>
          </a:graphicData>
        </a:graphic>
      </p:graphicFrame>
      <p:sp>
        <p:nvSpPr>
          <p:cNvPr id="32" name="TextBox 31">
            <a:extLst>
              <a:ext uri="{FF2B5EF4-FFF2-40B4-BE49-F238E27FC236}">
                <a16:creationId xmlns:a16="http://schemas.microsoft.com/office/drawing/2014/main" id="{518FC84A-C0F2-4D49-B2DA-EB496523B438}"/>
              </a:ext>
            </a:extLst>
          </p:cNvPr>
          <p:cNvSpPr txBox="1"/>
          <p:nvPr/>
        </p:nvSpPr>
        <p:spPr>
          <a:xfrm>
            <a:off x="8465488" y="1539670"/>
            <a:ext cx="1077759" cy="369332"/>
          </a:xfrm>
          <a:prstGeom prst="rect">
            <a:avLst/>
          </a:prstGeom>
          <a:noFill/>
        </p:spPr>
        <p:txBody>
          <a:bodyPr wrap="square" rtlCol="0">
            <a:spAutoFit/>
          </a:bodyPr>
          <a:lstStyle/>
          <a:p>
            <a:pPr algn="ctr"/>
            <a:r>
              <a:rPr lang="en-IN" dirty="0"/>
              <a:t>Target1</a:t>
            </a:r>
          </a:p>
        </p:txBody>
      </p:sp>
      <p:cxnSp>
        <p:nvCxnSpPr>
          <p:cNvPr id="33" name="Straight Arrow Connector 32">
            <a:extLst>
              <a:ext uri="{FF2B5EF4-FFF2-40B4-BE49-F238E27FC236}">
                <a16:creationId xmlns:a16="http://schemas.microsoft.com/office/drawing/2014/main" id="{150CBDD4-3D6C-4759-8212-6E9B4205345B}"/>
              </a:ext>
            </a:extLst>
          </p:cNvPr>
          <p:cNvCxnSpPr>
            <a:stCxn id="32" idx="2"/>
          </p:cNvCxnSpPr>
          <p:nvPr/>
        </p:nvCxnSpPr>
        <p:spPr>
          <a:xfrm flipH="1">
            <a:off x="9001709" y="1909002"/>
            <a:ext cx="2659" cy="2234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aphicFrame>
        <p:nvGraphicFramePr>
          <p:cNvPr id="34" name="Table 33">
            <a:extLst>
              <a:ext uri="{FF2B5EF4-FFF2-40B4-BE49-F238E27FC236}">
                <a16:creationId xmlns:a16="http://schemas.microsoft.com/office/drawing/2014/main" id="{28D16F40-9AB8-4858-A528-FE005515F810}"/>
              </a:ext>
            </a:extLst>
          </p:cNvPr>
          <p:cNvGraphicFramePr>
            <a:graphicFrameLocks noGrp="1"/>
          </p:cNvGraphicFramePr>
          <p:nvPr/>
        </p:nvGraphicFramePr>
        <p:xfrm>
          <a:off x="10425274" y="2160718"/>
          <a:ext cx="1142317" cy="2225040"/>
        </p:xfrm>
        <a:graphic>
          <a:graphicData uri="http://schemas.openxmlformats.org/drawingml/2006/table">
            <a:tbl>
              <a:tblPr firstRow="1" bandRow="1">
                <a:tableStyleId>{073A0DAA-6AF3-43AB-8588-CEC1D06C72B9}</a:tableStyleId>
              </a:tblPr>
              <a:tblGrid>
                <a:gridCol w="1142317">
                  <a:extLst>
                    <a:ext uri="{9D8B030D-6E8A-4147-A177-3AD203B41FA5}">
                      <a16:colId xmlns:a16="http://schemas.microsoft.com/office/drawing/2014/main" val="1404811593"/>
                    </a:ext>
                  </a:extLst>
                </a:gridCol>
              </a:tblGrid>
              <a:tr h="370840">
                <a:tc>
                  <a:txBody>
                    <a:bodyPr/>
                    <a:lstStyle/>
                    <a:p>
                      <a:r>
                        <a:rPr lang="en-IN" dirty="0"/>
                        <a:t>Output</a:t>
                      </a:r>
                    </a:p>
                  </a:txBody>
                  <a:tcPr/>
                </a:tc>
                <a:extLst>
                  <a:ext uri="{0D108BD9-81ED-4DB2-BD59-A6C34878D82A}">
                    <a16:rowId xmlns:a16="http://schemas.microsoft.com/office/drawing/2014/main" val="4230909951"/>
                  </a:ext>
                </a:extLst>
              </a:tr>
              <a:tr h="370840">
                <a:tc>
                  <a:txBody>
                    <a:bodyPr/>
                    <a:lstStyle/>
                    <a:p>
                      <a:pPr algn="ctr"/>
                      <a:r>
                        <a:rPr lang="en-IN" dirty="0"/>
                        <a:t>39</a:t>
                      </a:r>
                    </a:p>
                  </a:txBody>
                  <a:tcPr anchor="ctr"/>
                </a:tc>
                <a:extLst>
                  <a:ext uri="{0D108BD9-81ED-4DB2-BD59-A6C34878D82A}">
                    <a16:rowId xmlns:a16="http://schemas.microsoft.com/office/drawing/2014/main" val="3247369908"/>
                  </a:ext>
                </a:extLst>
              </a:tr>
              <a:tr h="370840">
                <a:tc>
                  <a:txBody>
                    <a:bodyPr/>
                    <a:lstStyle/>
                    <a:p>
                      <a:pPr algn="ctr"/>
                      <a:r>
                        <a:rPr lang="en-IN" dirty="0"/>
                        <a:t>100</a:t>
                      </a:r>
                    </a:p>
                  </a:txBody>
                  <a:tcPr anchor="ctr"/>
                </a:tc>
                <a:extLst>
                  <a:ext uri="{0D108BD9-81ED-4DB2-BD59-A6C34878D82A}">
                    <a16:rowId xmlns:a16="http://schemas.microsoft.com/office/drawing/2014/main" val="50072576"/>
                  </a:ext>
                </a:extLst>
              </a:tr>
              <a:tr h="370840">
                <a:tc>
                  <a:txBody>
                    <a:bodyPr/>
                    <a:lstStyle/>
                    <a:p>
                      <a:pPr algn="ctr"/>
                      <a:r>
                        <a:rPr lang="en-IN" dirty="0"/>
                        <a:t>205</a:t>
                      </a:r>
                    </a:p>
                  </a:txBody>
                  <a:tcPr anchor="ctr"/>
                </a:tc>
                <a:extLst>
                  <a:ext uri="{0D108BD9-81ED-4DB2-BD59-A6C34878D82A}">
                    <a16:rowId xmlns:a16="http://schemas.microsoft.com/office/drawing/2014/main" val="437957466"/>
                  </a:ext>
                </a:extLst>
              </a:tr>
              <a:tr h="370840">
                <a:tc>
                  <a:txBody>
                    <a:bodyPr/>
                    <a:lstStyle/>
                    <a:p>
                      <a:pPr algn="ctr"/>
                      <a:r>
                        <a:rPr lang="en-IN" dirty="0"/>
                        <a:t>366</a:t>
                      </a:r>
                    </a:p>
                  </a:txBody>
                  <a:tcPr anchor="ctr"/>
                </a:tc>
                <a:extLst>
                  <a:ext uri="{0D108BD9-81ED-4DB2-BD59-A6C34878D82A}">
                    <a16:rowId xmlns:a16="http://schemas.microsoft.com/office/drawing/2014/main" val="2895881051"/>
                  </a:ext>
                </a:extLst>
              </a:tr>
              <a:tr h="370840">
                <a:tc>
                  <a:txBody>
                    <a:bodyPr/>
                    <a:lstStyle/>
                    <a:p>
                      <a:pPr algn="ctr"/>
                      <a:r>
                        <a:rPr lang="en-IN" dirty="0"/>
                        <a:t>595</a:t>
                      </a:r>
                    </a:p>
                  </a:txBody>
                  <a:tcPr anchor="ctr"/>
                </a:tc>
                <a:extLst>
                  <a:ext uri="{0D108BD9-81ED-4DB2-BD59-A6C34878D82A}">
                    <a16:rowId xmlns:a16="http://schemas.microsoft.com/office/drawing/2014/main" val="88319704"/>
                  </a:ext>
                </a:extLst>
              </a:tr>
            </a:tbl>
          </a:graphicData>
        </a:graphic>
      </p:graphicFrame>
      <p:sp>
        <p:nvSpPr>
          <p:cNvPr id="35" name="TextBox 34">
            <a:extLst>
              <a:ext uri="{FF2B5EF4-FFF2-40B4-BE49-F238E27FC236}">
                <a16:creationId xmlns:a16="http://schemas.microsoft.com/office/drawing/2014/main" id="{2B0225C7-6ADE-4596-968A-1CCB8EC9A5CB}"/>
              </a:ext>
            </a:extLst>
          </p:cNvPr>
          <p:cNvSpPr txBox="1"/>
          <p:nvPr/>
        </p:nvSpPr>
        <p:spPr>
          <a:xfrm>
            <a:off x="10372054" y="1556514"/>
            <a:ext cx="1077758" cy="369332"/>
          </a:xfrm>
          <a:prstGeom prst="rect">
            <a:avLst/>
          </a:prstGeom>
          <a:noFill/>
        </p:spPr>
        <p:txBody>
          <a:bodyPr wrap="square" rtlCol="0">
            <a:spAutoFit/>
          </a:bodyPr>
          <a:lstStyle/>
          <a:p>
            <a:pPr algn="ctr"/>
            <a:r>
              <a:rPr lang="en-IN" dirty="0"/>
              <a:t>Target2</a:t>
            </a:r>
          </a:p>
        </p:txBody>
      </p:sp>
      <p:cxnSp>
        <p:nvCxnSpPr>
          <p:cNvPr id="36" name="Straight Arrow Connector 35">
            <a:extLst>
              <a:ext uri="{FF2B5EF4-FFF2-40B4-BE49-F238E27FC236}">
                <a16:creationId xmlns:a16="http://schemas.microsoft.com/office/drawing/2014/main" id="{C576CBBF-0399-4CB7-8E01-15EB0CBB0666}"/>
              </a:ext>
            </a:extLst>
          </p:cNvPr>
          <p:cNvCxnSpPr>
            <a:cxnSpLocks/>
            <a:stCxn id="35" idx="2"/>
          </p:cNvCxnSpPr>
          <p:nvPr/>
        </p:nvCxnSpPr>
        <p:spPr>
          <a:xfrm flipH="1">
            <a:off x="10839635" y="1925846"/>
            <a:ext cx="71298" cy="34683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DB322A50-53CB-4D61-8FFA-339AD104518D}"/>
              </a:ext>
            </a:extLst>
          </p:cNvPr>
          <p:cNvSpPr txBox="1"/>
          <p:nvPr/>
        </p:nvSpPr>
        <p:spPr>
          <a:xfrm>
            <a:off x="10179687" y="4571521"/>
            <a:ext cx="1633490" cy="369332"/>
          </a:xfrm>
          <a:prstGeom prst="rect">
            <a:avLst/>
          </a:prstGeom>
          <a:noFill/>
        </p:spPr>
        <p:txBody>
          <a:bodyPr wrap="square" rtlCol="0">
            <a:spAutoFit/>
          </a:bodyPr>
          <a:lstStyle/>
          <a:p>
            <a:pPr algn="ctr"/>
            <a:r>
              <a:rPr lang="en-IN" dirty="0"/>
              <a:t>x^2 +x^3+ y^3</a:t>
            </a:r>
          </a:p>
        </p:txBody>
      </p:sp>
      <p:sp>
        <p:nvSpPr>
          <p:cNvPr id="41" name="TextBox 40">
            <a:extLst>
              <a:ext uri="{FF2B5EF4-FFF2-40B4-BE49-F238E27FC236}">
                <a16:creationId xmlns:a16="http://schemas.microsoft.com/office/drawing/2014/main" id="{821A3735-E534-4F7E-AEC1-6611AF60EEBE}"/>
              </a:ext>
            </a:extLst>
          </p:cNvPr>
          <p:cNvSpPr txBox="1"/>
          <p:nvPr/>
        </p:nvSpPr>
        <p:spPr>
          <a:xfrm>
            <a:off x="8365771" y="4571521"/>
            <a:ext cx="1341749" cy="369331"/>
          </a:xfrm>
          <a:prstGeom prst="rect">
            <a:avLst/>
          </a:prstGeom>
          <a:noFill/>
        </p:spPr>
        <p:txBody>
          <a:bodyPr wrap="square" rtlCol="0">
            <a:spAutoFit/>
          </a:bodyPr>
          <a:lstStyle/>
          <a:p>
            <a:pPr algn="ctr"/>
            <a:r>
              <a:rPr lang="en-IN" dirty="0"/>
              <a:t>x^2 + x^3</a:t>
            </a:r>
          </a:p>
        </p:txBody>
      </p:sp>
      <p:pic>
        <p:nvPicPr>
          <p:cNvPr id="37" name="Picture 36">
            <a:extLst>
              <a:ext uri="{FF2B5EF4-FFF2-40B4-BE49-F238E27FC236}">
                <a16:creationId xmlns:a16="http://schemas.microsoft.com/office/drawing/2014/main" id="{4906284F-E366-405D-BEA5-E2CCF70DC7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31578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horizontal)">
                                      <p:cBhvr>
                                        <p:cTn id="44" dur="500"/>
                                        <p:tgtEl>
                                          <p:spTgt spid="20"/>
                                        </p:tgtEl>
                                      </p:cBhvr>
                                    </p:animEffect>
                                  </p:childTnLst>
                                </p:cTn>
                              </p:par>
                              <p:par>
                                <p:cTn id="45" presetID="14" presetClass="entr" presetSubtype="1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par>
                                <p:cTn id="51" presetID="14"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randombar(horizont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randombar(horizontal)">
                                      <p:cBhvr>
                                        <p:cTn id="58" dur="500"/>
                                        <p:tgtEl>
                                          <p:spTgt spid="25"/>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randombar(horizontal)">
                                      <p:cBhvr>
                                        <p:cTn id="61" dur="500"/>
                                        <p:tgtEl>
                                          <p:spTgt spid="24"/>
                                        </p:tgtEl>
                                      </p:cBhvr>
                                    </p:animEffect>
                                  </p:childTnLst>
                                </p:cTn>
                              </p:par>
                              <p:par>
                                <p:cTn id="62" presetID="14"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randombar(horizontal)">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randombar(horizontal)">
                                      <p:cBhvr>
                                        <p:cTn id="69" dur="500"/>
                                        <p:tgtEl>
                                          <p:spTgt spid="31"/>
                                        </p:tgtEl>
                                      </p:cBhvr>
                                    </p:animEffect>
                                  </p:childTnLst>
                                </p:cTn>
                              </p:par>
                              <p:par>
                                <p:cTn id="70" presetID="14" presetClass="entr" presetSubtype="1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randombar(horizontal)">
                                      <p:cBhvr>
                                        <p:cTn id="72" dur="500"/>
                                        <p:tgtEl>
                                          <p:spTgt spid="33"/>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horizontal)">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randombar(horizont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randombar(horizontal)">
                                      <p:cBhvr>
                                        <p:cTn id="85" dur="500"/>
                                        <p:tgtEl>
                                          <p:spTgt spid="34"/>
                                        </p:tgtEl>
                                      </p:cBhvr>
                                    </p:animEffect>
                                  </p:childTnLst>
                                </p:cTn>
                              </p:par>
                              <p:par>
                                <p:cTn id="86" presetID="14" presetClass="entr" presetSubtype="1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randombar(horizontal)">
                                      <p:cBhvr>
                                        <p:cTn id="88" dur="500"/>
                                        <p:tgtEl>
                                          <p:spTgt spid="36"/>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randombar(horizontal)">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randombar(horizontal)">
                                      <p:cBhvr>
                                        <p:cTn id="9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11" grpId="0"/>
      <p:bldP spid="13" grpId="0"/>
      <p:bldP spid="15" grpId="0"/>
      <p:bldP spid="20" grpId="0"/>
      <p:bldP spid="22" grpId="0"/>
      <p:bldP spid="24" grpId="0" animBg="1"/>
      <p:bldP spid="25" grpId="0"/>
      <p:bldP spid="32" grpId="0"/>
      <p:bldP spid="35"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Machine Learning</a:t>
            </a:r>
          </a:p>
        </p:txBody>
      </p:sp>
      <p:sp>
        <p:nvSpPr>
          <p:cNvPr id="4" name="Content Placeholder 5"/>
          <p:cNvSpPr>
            <a:spLocks noGrp="1"/>
          </p:cNvSpPr>
          <p:nvPr>
            <p:ph idx="1"/>
          </p:nvPr>
        </p:nvSpPr>
        <p:spPr>
          <a:xfrm>
            <a:off x="838199" y="1825625"/>
            <a:ext cx="11010901" cy="4351338"/>
          </a:xfrm>
        </p:spPr>
        <p:txBody>
          <a:bodyPr>
            <a:noAutofit/>
          </a:bodyPr>
          <a:lstStyle/>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A computer program is said to learn from experience E with respect to some class of tasks T and performance measure P if its performance at tasks in T, as measured by P, improves with experience E</a:t>
            </a:r>
          </a:p>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Say, Task is identify Spam emails in Mailbox and Performance is the number of emails detected as spam correctly. Experience is the number of times algorithms iterate over emails and a computer program is said to learn if number of spam emails detected increases with the number of emails received over time</a:t>
            </a:r>
            <a:endParaRPr lang="en-US" sz="1600" dirty="0">
              <a:solidFill>
                <a:schemeClr val="tx1">
                  <a:lumMod val="95000"/>
                </a:schemeClr>
              </a:solidFill>
              <a:effectLst>
                <a:reflection endPos="0" dist="12700" dir="5400000" sy="-100000" algn="bl" rotWithShape="0"/>
              </a:effectLst>
              <a:latin typeface="Glacial Indifference" pitchFamily="50" charset="0"/>
            </a:endParaRP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spTree>
    <p:extLst>
      <p:ext uri="{BB962C8B-B14F-4D97-AF65-F5344CB8AC3E}">
        <p14:creationId xmlns:p14="http://schemas.microsoft.com/office/powerpoint/2010/main" val="424315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3ds" panose="02000503020000020004" pitchFamily="2" charset="0"/>
              </a:rPr>
              <a:t>Deep Learning</a:t>
            </a:r>
          </a:p>
        </p:txBody>
      </p:sp>
      <p:sp>
        <p:nvSpPr>
          <p:cNvPr id="4" name="Content Placeholder 5"/>
          <p:cNvSpPr>
            <a:spLocks noGrp="1"/>
          </p:cNvSpPr>
          <p:nvPr>
            <p:ph idx="1"/>
          </p:nvPr>
        </p:nvSpPr>
        <p:spPr>
          <a:xfrm>
            <a:off x="838199" y="1825625"/>
            <a:ext cx="11010901" cy="1325563"/>
          </a:xfrm>
        </p:spPr>
        <p:txBody>
          <a:bodyPr>
            <a:noAutofit/>
          </a:bodyPr>
          <a:lstStyle/>
          <a:p>
            <a:pPr>
              <a:lnSpc>
                <a:spcPct val="150000"/>
              </a:lnSpc>
            </a:pPr>
            <a:r>
              <a:rPr lang="en-US" sz="2000" dirty="0">
                <a:solidFill>
                  <a:schemeClr val="tx1">
                    <a:lumMod val="95000"/>
                  </a:schemeClr>
                </a:solidFill>
                <a:effectLst>
                  <a:reflection endPos="0" dist="12700" dir="5400000" sy="-100000" algn="bl" rotWithShape="0"/>
                </a:effectLst>
                <a:latin typeface="Glacial Indifference" pitchFamily="50" charset="0"/>
              </a:rPr>
              <a:t>Deep learning is an artificial intelligence (AI) function that imitates the workings of the human brain in processing data and creating patterns for use in decision making</a:t>
            </a:r>
          </a:p>
        </p:txBody>
      </p:sp>
      <p:pic>
        <p:nvPicPr>
          <p:cNvPr id="7" name="Picture 6">
            <a:extLst>
              <a:ext uri="{FF2B5EF4-FFF2-40B4-BE49-F238E27FC236}">
                <a16:creationId xmlns:a16="http://schemas.microsoft.com/office/drawing/2014/main" id="{C489A56D-1598-47A3-B56D-358FA7418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639"/>
          <a:stretch/>
        </p:blipFill>
        <p:spPr>
          <a:xfrm>
            <a:off x="9808784" y="104933"/>
            <a:ext cx="2233314" cy="719528"/>
          </a:xfrm>
          <a:prstGeom prst="rect">
            <a:avLst/>
          </a:prstGeom>
        </p:spPr>
      </p:pic>
      <p:pic>
        <p:nvPicPr>
          <p:cNvPr id="5" name="Picture 4">
            <a:extLst>
              <a:ext uri="{FF2B5EF4-FFF2-40B4-BE49-F238E27FC236}">
                <a16:creationId xmlns:a16="http://schemas.microsoft.com/office/drawing/2014/main" id="{DE7BA14D-780B-4DF0-A77A-F4986288C186}"/>
              </a:ext>
            </a:extLst>
          </p:cNvPr>
          <p:cNvPicPr>
            <a:picLocks noChangeAspect="1"/>
          </p:cNvPicPr>
          <p:nvPr/>
        </p:nvPicPr>
        <p:blipFill>
          <a:blip r:embed="rId3"/>
          <a:stretch>
            <a:fillRect/>
          </a:stretch>
        </p:blipFill>
        <p:spPr>
          <a:xfrm>
            <a:off x="4459437" y="3055549"/>
            <a:ext cx="3768424" cy="3185268"/>
          </a:xfrm>
          <a:prstGeom prst="rect">
            <a:avLst/>
          </a:prstGeom>
        </p:spPr>
      </p:pic>
    </p:spTree>
    <p:extLst>
      <p:ext uri="{BB962C8B-B14F-4D97-AF65-F5344CB8AC3E}">
        <p14:creationId xmlns:p14="http://schemas.microsoft.com/office/powerpoint/2010/main" val="3109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14537</TotalTime>
  <Words>802</Words>
  <Application>Microsoft Office PowerPoint</Application>
  <PresentationFormat>Widescreen</PresentationFormat>
  <Paragraphs>209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3ds</vt:lpstr>
      <vt:lpstr>Arial</vt:lpstr>
      <vt:lpstr>Bradley Hand ITC</vt:lpstr>
      <vt:lpstr>Calibri</vt:lpstr>
      <vt:lpstr>Calibri Light</vt:lpstr>
      <vt:lpstr>Glacial Indifference</vt:lpstr>
      <vt:lpstr>Segoe UI Light</vt:lpstr>
      <vt:lpstr>Office Theme</vt:lpstr>
      <vt:lpstr>BITE’21 – AI – Day 1</vt:lpstr>
      <vt:lpstr>Topics Covered</vt:lpstr>
      <vt:lpstr>Artificial Intelligence</vt:lpstr>
      <vt:lpstr>Artificial Intelligence</vt:lpstr>
      <vt:lpstr>Machine Learning</vt:lpstr>
      <vt:lpstr>PowerPoint Presentation</vt:lpstr>
      <vt:lpstr>PowerPoint Presentation</vt:lpstr>
      <vt:lpstr>Machine Learning</vt:lpstr>
      <vt:lpstr>Deep Learning</vt:lpstr>
      <vt:lpstr>AI vs ML vs DL</vt:lpstr>
      <vt:lpstr>Types of Machine Learning</vt:lpstr>
      <vt:lpstr>Supervised Machine Learning</vt:lpstr>
      <vt:lpstr>Supervised Machine Learning</vt:lpstr>
      <vt:lpstr>Unsupervised Machine Learning</vt:lpstr>
      <vt:lpstr>Unsupervised Machine Learning</vt:lpstr>
      <vt:lpstr>Reinforcement Machine Learning</vt:lpstr>
      <vt:lpstr>Neural Networks</vt:lpstr>
      <vt:lpstr>Machine Learning Lifecycle</vt:lpstr>
      <vt:lpstr>PowerPoint Presentation</vt:lpstr>
      <vt:lpstr>PowerPoint Presentation</vt:lpstr>
      <vt:lpstr>PowerPoint Presentation</vt:lpstr>
      <vt:lpstr>Skills Required</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Arbaz Shaikh</dc:creator>
  <cp:lastModifiedBy>Karthikeyan Rajendran</cp:lastModifiedBy>
  <cp:revision>82</cp:revision>
  <dcterms:created xsi:type="dcterms:W3CDTF">2020-07-21T08:51:29Z</dcterms:created>
  <dcterms:modified xsi:type="dcterms:W3CDTF">2021-07-28T16:14:51Z</dcterms:modified>
</cp:coreProperties>
</file>